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ags/tag30.xml" ContentType="application/vnd.openxmlformats-officedocument.presentationml.tags+xml"/>
  <Override PartName="/ppt/theme/theme3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6.xml" ContentType="application/vnd.openxmlformats-officedocument.presentationml.notesSlide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2"/>
  </p:sldMasterIdLst>
  <p:notesMasterIdLst>
    <p:notesMasterId r:id="rId19"/>
  </p:notesMasterIdLst>
  <p:handoutMasterIdLst>
    <p:handoutMasterId r:id="rId20"/>
  </p:handoutMasterIdLst>
  <p:sldIdLst>
    <p:sldId id="260" r:id="rId3"/>
    <p:sldId id="317" r:id="rId4"/>
    <p:sldId id="311" r:id="rId5"/>
    <p:sldId id="323" r:id="rId6"/>
    <p:sldId id="325" r:id="rId7"/>
    <p:sldId id="324" r:id="rId8"/>
    <p:sldId id="327" r:id="rId9"/>
    <p:sldId id="326" r:id="rId10"/>
    <p:sldId id="328" r:id="rId11"/>
    <p:sldId id="318" r:id="rId12"/>
    <p:sldId id="330" r:id="rId13"/>
    <p:sldId id="321" r:id="rId14"/>
    <p:sldId id="332" r:id="rId15"/>
    <p:sldId id="333" r:id="rId16"/>
    <p:sldId id="334" r:id="rId17"/>
    <p:sldId id="335" r:id="rId1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641"/>
    <a:srgbClr val="F6E688"/>
    <a:srgbClr val="FBE183"/>
    <a:srgbClr val="F0EB8E"/>
    <a:srgbClr val="FFFF66"/>
    <a:srgbClr val="663300"/>
    <a:srgbClr val="F28A33"/>
    <a:srgbClr val="E41F13"/>
    <a:srgbClr val="555555"/>
    <a:srgbClr val="EDB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/>
    <p:restoredTop sz="94666" autoAdjust="0"/>
  </p:normalViewPr>
  <p:slideViewPr>
    <p:cSldViewPr snapToGrid="0" snapToObjects="1" showGuides="1">
      <p:cViewPr>
        <p:scale>
          <a:sx n="68" d="100"/>
          <a:sy n="68" d="100"/>
        </p:scale>
        <p:origin x="66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1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FCE485-BCE8-4129-BA2F-F0FFB257A2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47D89-136B-4BBF-962C-02A7F548EB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FAD40-182D-484C-A15F-5F7584BD6C60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781EA-F973-4575-86CB-D1A48B291854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b="1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F4F6D-CE82-447E-A696-CD294476A6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85375-4009-4082-9BD5-1BED4F0F95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0834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0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443B1-2AAE-425B-B4A8-2A728497FE04}" type="datetimeFigureOut">
              <a:rPr lang="en-GB" smtClean="0"/>
              <a:t>07/02/2019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80E09-A78B-4E54-9D6C-30B8F3F080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39068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086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046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59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79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34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370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449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67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58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6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2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49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63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721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100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80E09-A78B-4E54-9D6C-30B8F3F080A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29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7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13B4A2B-33B7-4B43-9D1E-4292E0281D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157B8-1979-D744-9B58-1123E730DD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8865" y="-1"/>
            <a:ext cx="237135" cy="6859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82883" y="2455038"/>
            <a:ext cx="4687614" cy="1224310"/>
          </a:xfrm>
        </p:spPr>
        <p:txBody>
          <a:bodyPr wrap="square" anchor="t">
            <a:spAutoFit/>
          </a:bodyPr>
          <a:lstStyle>
            <a:lvl1pPr algn="l"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82883" y="5366138"/>
            <a:ext cx="4687614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presentation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7E8F0F-65B6-EC47-8EB8-429CFA6BD6D5}"/>
              </a:ext>
            </a:extLst>
          </p:cNvPr>
          <p:cNvGrpSpPr/>
          <p:nvPr userDrawn="1"/>
        </p:nvGrpSpPr>
        <p:grpSpPr>
          <a:xfrm>
            <a:off x="782883" y="488877"/>
            <a:ext cx="2501006" cy="549718"/>
            <a:chOff x="581635" y="423815"/>
            <a:chExt cx="1465649" cy="322148"/>
          </a:xfrm>
        </p:grpSpPr>
        <p:sp>
          <p:nvSpPr>
            <p:cNvPr id="16" name="Subtitle 1">
              <a:extLst>
                <a:ext uri="{FF2B5EF4-FFF2-40B4-BE49-F238E27FC236}">
                  <a16:creationId xmlns:a16="http://schemas.microsoft.com/office/drawing/2014/main" id="{F41E2317-90D2-0749-8772-1AE0C58239E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81635" y="423815"/>
              <a:ext cx="1465649" cy="3221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ts val="800"/>
                </a:spcBef>
                <a:spcAft>
                  <a:spcPts val="300"/>
                </a:spcAft>
                <a:buClr>
                  <a:schemeClr val="tx1"/>
                </a:buClr>
                <a:buFont typeface="Arial"/>
                <a:buNone/>
                <a:defRPr sz="2200" b="0" i="0" kern="1200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1pPr>
              <a:lvl2pPr marL="6350" indent="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Tx/>
                <a:buNone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2pPr>
              <a:lvl3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3pPr>
              <a:lvl4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4pPr>
              <a:lvl5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tabLst>
                  <a:tab pos="171450" algn="l"/>
                </a:tabLst>
              </a:pPr>
              <a:r>
                <a:rPr lang="en-US" sz="2200" dirty="0">
                  <a:solidFill>
                    <a:schemeClr val="accent5"/>
                  </a:solidFill>
                </a:rPr>
                <a:t>Wealth Solutions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6D0FAC6-49A5-9544-8B75-AEDA8FB2E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742" y="638637"/>
              <a:ext cx="1118133" cy="0"/>
            </a:xfrm>
            <a:prstGeom prst="line">
              <a:avLst/>
            </a:prstGeom>
            <a:ln w="127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AF7C0B7-0FC3-5F48-9599-7761A297E6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76455" y="525888"/>
            <a:ext cx="759362" cy="3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A0510-F413-0C4D-B3FA-132AA6CF85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76" y="2097088"/>
            <a:ext cx="5358656" cy="447675"/>
          </a:xfrm>
        </p:spPr>
        <p:txBody>
          <a:bodyPr/>
          <a:lstStyle>
            <a:lvl1pPr marL="0" indent="0">
              <a:buNone/>
              <a:defRPr sz="280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41714A7-844C-ED4C-92F7-3AF2682580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879" y="2097088"/>
            <a:ext cx="5358656" cy="447675"/>
          </a:xfrm>
        </p:spPr>
        <p:txBody>
          <a:bodyPr/>
          <a:lstStyle>
            <a:lvl1pPr marL="0" indent="0">
              <a:buNone/>
              <a:defRPr sz="280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F0FD8-7F22-924B-9F75-3801950041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A4D063-8B77-654D-9F4F-59EA1875D1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2775" y="2668588"/>
            <a:ext cx="5359400" cy="3189287"/>
          </a:xfrm>
          <a:solidFill>
            <a:schemeClr val="bg2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lIns="144000" tIns="144000" rIns="144000" bIns="144000"/>
          <a:lstStyle>
            <a:lvl1pPr>
              <a:defRPr sz="26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1F0B9-2A88-1D4C-9925-CB47246703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2170" y="2668588"/>
            <a:ext cx="5359400" cy="3189287"/>
          </a:xfrm>
          <a:solidFill>
            <a:schemeClr val="bg2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lIns="144000" tIns="144000" rIns="144000" bIns="144000"/>
          <a:lstStyle>
            <a:lvl1pPr>
              <a:defRPr sz="26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6539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wo column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A0510-F413-0C4D-B3FA-132AA6CF85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76" y="2097088"/>
            <a:ext cx="3458710" cy="857868"/>
          </a:xfrm>
        </p:spPr>
        <p:txBody>
          <a:bodyPr/>
          <a:lstStyle>
            <a:lvl1pPr marL="0" indent="0">
              <a:buNone/>
              <a:defRPr sz="280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F0FD8-7F22-924B-9F75-3801950041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A4D063-8B77-654D-9F4F-59EA1875D1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2775" y="3022333"/>
            <a:ext cx="3458711" cy="2934952"/>
          </a:xfrm>
          <a:solidFill>
            <a:schemeClr val="bg2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lIns="144000" tIns="144000" rIns="144000" bIns="144000"/>
          <a:lstStyle>
            <a:lvl1pPr>
              <a:defRPr sz="2200"/>
            </a:lvl1pPr>
            <a:lvl2pPr>
              <a:defRPr sz="1800"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36DB4D-4D75-8945-8A61-ED07D031EA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9052" y="2081831"/>
            <a:ext cx="3459486" cy="873125"/>
          </a:xfrm>
        </p:spPr>
        <p:txBody>
          <a:bodyPr/>
          <a:lstStyle>
            <a:lvl1pPr marL="0" indent="0">
              <a:buNone/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C4FD53-6205-EB44-B6ED-B567875A3B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9375" y="3022600"/>
            <a:ext cx="3459163" cy="2935288"/>
          </a:xfrm>
          <a:solidFill>
            <a:schemeClr val="bg2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lIns="144000" tIns="144000" rIns="144000" bIns="144000"/>
          <a:lstStyle>
            <a:lvl1pPr>
              <a:defRPr sz="2200"/>
            </a:lvl1pPr>
            <a:lvl2pPr>
              <a:defRPr sz="1800"/>
            </a:lvl2pPr>
            <a:lvl3pPr marL="49212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47AF661-34B9-3D4C-B13A-16B8D523D1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104" y="2081213"/>
            <a:ext cx="3459162" cy="87312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DC560BE-B8AE-9D4E-A3AA-C1F31BBB48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96378" y="3022600"/>
            <a:ext cx="3459163" cy="2935288"/>
          </a:xfrm>
          <a:solidFill>
            <a:schemeClr val="bg2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lIns="144000" tIns="144000" rIns="144000" bIns="144000"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238955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wo column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A0510-F413-0C4D-B3FA-132AA6CF85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76" y="2097088"/>
            <a:ext cx="3458710" cy="857868"/>
          </a:xfrm>
        </p:spPr>
        <p:txBody>
          <a:bodyPr/>
          <a:lstStyle>
            <a:lvl1pPr marL="0" indent="0">
              <a:buNone/>
              <a:defRPr sz="2800"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F0FD8-7F22-924B-9F75-3801950041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A4D063-8B77-654D-9F4F-59EA1875D1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2775" y="3022333"/>
            <a:ext cx="3458711" cy="2206693"/>
          </a:xfrm>
          <a:solidFill>
            <a:schemeClr val="bg2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lIns="144000" tIns="144000" rIns="144000" bIns="144000"/>
          <a:lstStyle>
            <a:lvl1pPr>
              <a:defRPr sz="2200"/>
            </a:lvl1pPr>
            <a:lvl2pPr>
              <a:defRPr sz="1800"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36DB4D-4D75-8945-8A61-ED07D031EA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9052" y="2081831"/>
            <a:ext cx="3459486" cy="873125"/>
          </a:xfrm>
        </p:spPr>
        <p:txBody>
          <a:bodyPr/>
          <a:lstStyle>
            <a:lvl1pPr marL="0" indent="0">
              <a:buNone/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C4FD53-6205-EB44-B6ED-B567875A3B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9375" y="3022600"/>
            <a:ext cx="3459163" cy="2206946"/>
          </a:xfrm>
          <a:solidFill>
            <a:schemeClr val="bg2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lIns="144000" tIns="144000" rIns="144000" bIns="144000"/>
          <a:lstStyle>
            <a:lvl1pPr>
              <a:defRPr sz="2200"/>
            </a:lvl1pPr>
            <a:lvl2pPr>
              <a:defRPr sz="1800"/>
            </a:lvl2pPr>
            <a:lvl3pPr marL="49212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47AF661-34B9-3D4C-B13A-16B8D523D1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104" y="2081213"/>
            <a:ext cx="3459162" cy="87312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DC560BE-B8AE-9D4E-A3AA-C1F31BBB48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96378" y="3022600"/>
            <a:ext cx="3459163" cy="2206946"/>
          </a:xfrm>
          <a:solidFill>
            <a:schemeClr val="bg2">
              <a:lumMod val="95000"/>
            </a:schemeClr>
          </a:solidFill>
          <a:ln>
            <a:solidFill>
              <a:schemeClr val="accent5"/>
            </a:solidFill>
          </a:ln>
        </p:spPr>
        <p:txBody>
          <a:bodyPr lIns="144000" tIns="144000" rIns="144000" bIns="144000"/>
          <a:lstStyle>
            <a:lvl1pPr>
              <a:defRPr sz="2200"/>
            </a:lvl1pPr>
            <a:lvl2pPr>
              <a:defRPr sz="18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E2ABE-CB49-684D-8DE6-479B1D6764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2775" y="5383658"/>
            <a:ext cx="10742613" cy="719191"/>
          </a:xfrm>
        </p:spPr>
        <p:txBody>
          <a:bodyPr/>
          <a:lstStyle>
            <a:lvl1pPr marL="0" indent="0">
              <a:buNone/>
              <a:defRPr sz="1800"/>
            </a:lvl1pPr>
            <a:lvl2pPr marL="269875" indent="0">
              <a:buNone/>
              <a:defRPr sz="1800"/>
            </a:lvl2pPr>
            <a:lvl3pPr marL="492125" indent="0">
              <a:buNone/>
              <a:defRPr sz="1800"/>
            </a:lvl3pPr>
            <a:lvl4pPr marL="714375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3975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1" y="2097088"/>
            <a:ext cx="5359430" cy="39061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0197A0-7360-1241-8352-3605EEF025D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82104" y="2097088"/>
            <a:ext cx="5359430" cy="390614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F0FD8-7F22-924B-9F75-3801950041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990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999" y="2097089"/>
            <a:ext cx="5349889" cy="1843976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269875" indent="0" algn="ctr">
              <a:buFontTx/>
              <a:buNone/>
              <a:defRPr/>
            </a:lvl2pPr>
            <a:lvl3pPr marL="492125" indent="0" algn="ctr">
              <a:buFontTx/>
              <a:buNone/>
              <a:defRPr/>
            </a:lvl3pPr>
            <a:lvl4pPr marL="714375" indent="0" algn="ctr">
              <a:buFontTx/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F0FD8-7F22-924B-9F75-3801950041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6191D5-28E2-AF43-9C0D-45FE8A6D233F}"/>
              </a:ext>
            </a:extLst>
          </p:cNvPr>
          <p:cNvCxnSpPr>
            <a:cxnSpLocks/>
          </p:cNvCxnSpPr>
          <p:nvPr userDrawn="1"/>
        </p:nvCxnSpPr>
        <p:spPr>
          <a:xfrm>
            <a:off x="6116622" y="2097088"/>
            <a:ext cx="0" cy="400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0DD22D-24C5-AC42-8704-DA90A18ACDD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12000" y="4098068"/>
            <a:ext cx="11009246" cy="758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CDD3DED-1783-134F-99C6-27C2286BEE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3847" y="2097089"/>
            <a:ext cx="5349889" cy="1843976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269875" indent="0" algn="ctr">
              <a:buFontTx/>
              <a:buNone/>
              <a:defRPr/>
            </a:lvl2pPr>
            <a:lvl3pPr marL="492125" indent="0" algn="ctr">
              <a:buFontTx/>
              <a:buNone/>
              <a:defRPr/>
            </a:lvl3pPr>
            <a:lvl4pPr marL="714375" indent="0" algn="ctr">
              <a:buFontTx/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01D762-1368-9A4C-B7A7-3A554D88965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1999" y="4227641"/>
            <a:ext cx="5349889" cy="1843976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269875" indent="0" algn="ctr">
              <a:buFontTx/>
              <a:buNone/>
              <a:defRPr/>
            </a:lvl2pPr>
            <a:lvl3pPr marL="492125" indent="0" algn="ctr">
              <a:buFontTx/>
              <a:buNone/>
              <a:defRPr/>
            </a:lvl3pPr>
            <a:lvl4pPr marL="714375" indent="0" algn="ctr">
              <a:buFontTx/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FD5A1F4-2C8C-8A4F-BBD9-4188EF0AFC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53847" y="4227641"/>
            <a:ext cx="5349889" cy="1843976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269875" indent="0" algn="ctr">
              <a:buFontTx/>
              <a:buNone/>
              <a:defRPr/>
            </a:lvl2pPr>
            <a:lvl3pPr marL="492125" indent="0" algn="ctr">
              <a:buFontTx/>
              <a:buNone/>
              <a:defRPr/>
            </a:lvl3pPr>
            <a:lvl4pPr marL="714375" indent="0" algn="ctr">
              <a:buFontTx/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663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1999" y="2097089"/>
            <a:ext cx="3193883" cy="1843976"/>
          </a:xfrm>
        </p:spPr>
        <p:txBody>
          <a:bodyPr anchor="ctr"/>
          <a:lstStyle>
            <a:lvl1pPr marL="0" indent="0" algn="ctr">
              <a:buFontTx/>
              <a:buNone/>
              <a:defRPr sz="2200"/>
            </a:lvl1pPr>
            <a:lvl2pPr marL="269875" indent="0" algn="ctr">
              <a:buFontTx/>
              <a:buNone/>
              <a:defRPr/>
            </a:lvl2pPr>
            <a:lvl3pPr marL="492125" indent="0" algn="ctr">
              <a:buFontTx/>
              <a:buNone/>
              <a:defRPr/>
            </a:lvl3pPr>
            <a:lvl4pPr marL="714375" indent="0" algn="ctr">
              <a:buFontTx/>
              <a:buNone/>
              <a:defRPr/>
            </a:lvl4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F0FD8-7F22-924B-9F75-3801950041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6191D5-28E2-AF43-9C0D-45FE8A6D233F}"/>
              </a:ext>
            </a:extLst>
          </p:cNvPr>
          <p:cNvCxnSpPr>
            <a:cxnSpLocks/>
          </p:cNvCxnSpPr>
          <p:nvPr userDrawn="1"/>
        </p:nvCxnSpPr>
        <p:spPr>
          <a:xfrm>
            <a:off x="6104265" y="2097088"/>
            <a:ext cx="0" cy="400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0DD22D-24C5-AC42-8704-DA90A18ACDD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12000" y="4098068"/>
            <a:ext cx="11009246" cy="7588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9AE16CD-647F-024A-BEAD-7D407E9F9B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3106" y="2097088"/>
            <a:ext cx="2036292" cy="1843977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 lIns="72000" tIns="72000" rIns="72000" bIns="72000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96E7B8-DB8C-DE43-A427-1E0C44BEFF0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234324" y="2097089"/>
            <a:ext cx="3193883" cy="1843976"/>
          </a:xfrm>
        </p:spPr>
        <p:txBody>
          <a:bodyPr anchor="ctr"/>
          <a:lstStyle>
            <a:lvl1pPr marL="0" indent="0" algn="ctr">
              <a:buFontTx/>
              <a:buNone/>
              <a:defRPr sz="2200"/>
            </a:lvl1pPr>
            <a:lvl2pPr marL="269875" indent="0" algn="ctr">
              <a:buFontTx/>
              <a:buNone/>
              <a:defRPr/>
            </a:lvl2pPr>
            <a:lvl3pPr marL="492125" indent="0" algn="ctr">
              <a:buFontTx/>
              <a:buNone/>
              <a:defRPr/>
            </a:lvl3pPr>
            <a:lvl4pPr marL="714375" indent="0" algn="ctr">
              <a:buFontTx/>
              <a:buNone/>
              <a:defRPr/>
            </a:lvl4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EAE78B3-5F2E-6A4B-ACD1-5D25A92F2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65431" y="2097088"/>
            <a:ext cx="2036292" cy="1843977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 lIns="72000" tIns="72000" rIns="72000" bIns="72000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9F4598-FFB7-3F42-99CE-CD65BA66D8A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1999" y="4234807"/>
            <a:ext cx="3193883" cy="1843976"/>
          </a:xfrm>
        </p:spPr>
        <p:txBody>
          <a:bodyPr anchor="ctr"/>
          <a:lstStyle>
            <a:lvl1pPr marL="0" indent="0" algn="ctr">
              <a:buFontTx/>
              <a:buNone/>
              <a:defRPr sz="2200"/>
            </a:lvl1pPr>
            <a:lvl2pPr marL="269875" indent="0" algn="ctr">
              <a:buFontTx/>
              <a:buNone/>
              <a:defRPr/>
            </a:lvl2pPr>
            <a:lvl3pPr marL="492125" indent="0" algn="ctr">
              <a:buFontTx/>
              <a:buNone/>
              <a:defRPr/>
            </a:lvl3pPr>
            <a:lvl4pPr marL="714375" indent="0" algn="ctr">
              <a:buFontTx/>
              <a:buNone/>
              <a:defRPr/>
            </a:lvl4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F7C388-328B-504F-80F1-1FB86F90A6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43106" y="4234806"/>
            <a:ext cx="2036292" cy="1843977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 lIns="72000" tIns="72000" rIns="72000" bIns="72000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6F03F4A-2C94-A545-B029-770919BD57A3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34324" y="4234807"/>
            <a:ext cx="3193883" cy="1843976"/>
          </a:xfrm>
        </p:spPr>
        <p:txBody>
          <a:bodyPr anchor="ctr"/>
          <a:lstStyle>
            <a:lvl1pPr marL="0" indent="0" algn="ctr">
              <a:buFontTx/>
              <a:buNone/>
              <a:defRPr sz="2200"/>
            </a:lvl1pPr>
            <a:lvl2pPr marL="269875" indent="0" algn="ctr">
              <a:buFontTx/>
              <a:buNone/>
              <a:defRPr/>
            </a:lvl2pPr>
            <a:lvl3pPr marL="492125" indent="0" algn="ctr">
              <a:buFontTx/>
              <a:buNone/>
              <a:defRPr/>
            </a:lvl3pPr>
            <a:lvl4pPr marL="714375" indent="0" algn="ctr">
              <a:buFontTx/>
              <a:buNone/>
              <a:defRPr/>
            </a:lvl4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D158E3D-84B3-4347-AFE2-5B53EAEFE8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65431" y="4234806"/>
            <a:ext cx="2036292" cy="1843977"/>
          </a:xfrm>
          <a:solidFill>
            <a:schemeClr val="bg2">
              <a:lumMod val="95000"/>
            </a:schemeClr>
          </a:solidFill>
          <a:ln>
            <a:noFill/>
          </a:ln>
        </p:spPr>
        <p:txBody>
          <a:bodyPr lIns="72000" tIns="72000" rIns="72000" bIns="72000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731013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0D15EC-4EAE-1945-9B8B-9681BC4457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11016" y="0"/>
            <a:ext cx="608098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504540"/>
            <a:ext cx="5279917" cy="8630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A62CE8-03B6-3445-AE43-0B30BA5E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615979"/>
            <a:ext cx="5279917" cy="33872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F4AD3D-95CB-6542-B366-99C9555460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76" y="2097088"/>
            <a:ext cx="5279232" cy="44767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9962AA-0517-F547-A4AE-A04B07EB4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92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504540"/>
            <a:ext cx="5279917" cy="8630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A62CE8-03B6-3445-AE43-0B30BA5E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615979"/>
            <a:ext cx="5279917" cy="33872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F4AD3D-95CB-6542-B366-99C9555460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76" y="2097088"/>
            <a:ext cx="5279232" cy="44767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C6D9777-B28A-4A4B-9F4A-769B8DE1F0B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2748" y="0"/>
            <a:ext cx="6109252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picture </a:t>
            </a:r>
            <a:br>
              <a:rPr lang="en-US" dirty="0"/>
            </a:br>
            <a:r>
              <a:rPr lang="en-US" dirty="0"/>
              <a:t>or paste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BE00B-FD86-6C49-96F5-B3B0740AA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6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504540"/>
            <a:ext cx="5279917" cy="8630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C6D9777-B28A-4A4B-9F4A-769B8DE1F0B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2748" y="0"/>
            <a:ext cx="6109252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picture </a:t>
            </a:r>
            <a:br>
              <a:rPr lang="en-US" dirty="0"/>
            </a:br>
            <a:r>
              <a:rPr lang="en-US" dirty="0"/>
              <a:t>or paste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BE00B-FD86-6C49-96F5-B3B0740AA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2B4B324-A238-8B41-B66B-21C342AD3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000" y="1883432"/>
            <a:ext cx="5279917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6EC3A1B-5BE4-AD41-A06D-7D4A3EB355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000" y="2257427"/>
            <a:ext cx="5279917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544F68-2295-4846-BBC3-CB66A11A8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000" y="2956877"/>
            <a:ext cx="5279917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606E93-813E-7E4C-83CF-24C186DF98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000" y="3330872"/>
            <a:ext cx="5279917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B40F9EF-6794-514E-8E83-A0C6AC7F8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000" y="4011272"/>
            <a:ext cx="5279917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698E5E7-DE9F-A54A-B800-722D94D0AE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000" y="4385267"/>
            <a:ext cx="5279917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6D8B205-8369-514D-845C-F1E0912734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2000" y="5083979"/>
            <a:ext cx="5279917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647CE9E-3CCF-B848-ADEE-D0BBA7FA14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000" y="5457974"/>
            <a:ext cx="5279917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2823217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504540"/>
            <a:ext cx="5279917" cy="8630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A62CE8-03B6-3445-AE43-0B30BA5E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2615979"/>
            <a:ext cx="5279917" cy="33872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F4AD3D-95CB-6542-B366-99C9555460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76" y="2097088"/>
            <a:ext cx="5279232" cy="44767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BE00B-FD86-6C49-96F5-B3B0740AA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3FD1E282-7C41-534C-9758-62AF9C78B36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096000" y="2103438"/>
            <a:ext cx="5534025" cy="390048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076350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D299EE-AF8C-7944-A2AB-01C4EAFFEB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157B8-1979-D744-9B58-1123E730DD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8865" y="-1"/>
            <a:ext cx="237135" cy="6859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82883" y="2455038"/>
            <a:ext cx="4687614" cy="1224310"/>
          </a:xfrm>
        </p:spPr>
        <p:txBody>
          <a:bodyPr wrap="square" anchor="t">
            <a:spAutoFit/>
          </a:bodyPr>
          <a:lstStyle>
            <a:lvl1pPr algn="l"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82883" y="5366138"/>
            <a:ext cx="4687614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presentation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7E8F0F-65B6-EC47-8EB8-429CFA6BD6D5}"/>
              </a:ext>
            </a:extLst>
          </p:cNvPr>
          <p:cNvGrpSpPr/>
          <p:nvPr userDrawn="1"/>
        </p:nvGrpSpPr>
        <p:grpSpPr>
          <a:xfrm>
            <a:off x="782883" y="488877"/>
            <a:ext cx="2501006" cy="549718"/>
            <a:chOff x="581635" y="423815"/>
            <a:chExt cx="1465649" cy="322148"/>
          </a:xfrm>
        </p:grpSpPr>
        <p:sp>
          <p:nvSpPr>
            <p:cNvPr id="16" name="Subtitle 1">
              <a:extLst>
                <a:ext uri="{FF2B5EF4-FFF2-40B4-BE49-F238E27FC236}">
                  <a16:creationId xmlns:a16="http://schemas.microsoft.com/office/drawing/2014/main" id="{F41E2317-90D2-0749-8772-1AE0C58239E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81635" y="423815"/>
              <a:ext cx="1465649" cy="3221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ts val="800"/>
                </a:spcBef>
                <a:spcAft>
                  <a:spcPts val="300"/>
                </a:spcAft>
                <a:buClr>
                  <a:schemeClr val="tx1"/>
                </a:buClr>
                <a:buFont typeface="Arial"/>
                <a:buNone/>
                <a:defRPr sz="2200" b="0" i="0" kern="1200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1pPr>
              <a:lvl2pPr marL="6350" indent="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Tx/>
                <a:buNone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2pPr>
              <a:lvl3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3pPr>
              <a:lvl4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4pPr>
              <a:lvl5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tabLst>
                  <a:tab pos="171450" algn="l"/>
                </a:tabLst>
              </a:pPr>
              <a:r>
                <a:rPr lang="en-US" sz="2200" dirty="0">
                  <a:solidFill>
                    <a:schemeClr val="accent5"/>
                  </a:solidFill>
                </a:rPr>
                <a:t>Wealth Solutions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6D0FAC6-49A5-9544-8B75-AEDA8FB2E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742" y="638637"/>
              <a:ext cx="1118133" cy="0"/>
            </a:xfrm>
            <a:prstGeom prst="line">
              <a:avLst/>
            </a:prstGeom>
            <a:ln w="127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AF7C0B7-0FC3-5F48-9599-7761A297E6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76455" y="525888"/>
            <a:ext cx="759362" cy="3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29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column_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CA4BB-EAC3-3946-9575-005A51DC22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2097088"/>
            <a:ext cx="10953585" cy="390614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474A9F-38F4-464A-865A-56548577DB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99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7AD007-A6FD-1141-9861-4F12CC4468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89C9A-2A60-0F41-A6F3-00C5D309B7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3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7AD007-A6FD-1141-9861-4F12CC4468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1EB3C3-2249-6940-82C8-660BD08630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866" y="-1989"/>
            <a:ext cx="237135" cy="685998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849A77-96E0-A74D-B603-7725EDC29367}"/>
              </a:ext>
            </a:extLst>
          </p:cNvPr>
          <p:cNvSpPr txBox="1">
            <a:spLocks/>
          </p:cNvSpPr>
          <p:nvPr userDrawn="1"/>
        </p:nvSpPr>
        <p:spPr>
          <a:xfrm>
            <a:off x="782882" y="2748833"/>
            <a:ext cx="11009244" cy="271576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quote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93055A-9347-CE40-9D58-496A9A0F37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2882" y="1527472"/>
            <a:ext cx="1038380" cy="104966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ECA8FB-B3BD-5640-9692-29B5E1D33D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2882" y="5611912"/>
            <a:ext cx="10782703" cy="44494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source</a:t>
            </a:r>
          </a:p>
        </p:txBody>
      </p:sp>
    </p:spTree>
    <p:extLst>
      <p:ext uri="{BB962C8B-B14F-4D97-AF65-F5344CB8AC3E}">
        <p14:creationId xmlns:p14="http://schemas.microsoft.com/office/powerpoint/2010/main" val="3465101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/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C3BE-412F-AB47-A4BE-FAB443C652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B263B4-AA3D-F848-9148-D7552C675EE9}"/>
              </a:ext>
            </a:extLst>
          </p:cNvPr>
          <p:cNvGrpSpPr/>
          <p:nvPr userDrawn="1"/>
        </p:nvGrpSpPr>
        <p:grpSpPr>
          <a:xfrm>
            <a:off x="782883" y="488877"/>
            <a:ext cx="2501006" cy="549718"/>
            <a:chOff x="581635" y="423815"/>
            <a:chExt cx="1465649" cy="322148"/>
          </a:xfrm>
        </p:grpSpPr>
        <p:sp>
          <p:nvSpPr>
            <p:cNvPr id="17" name="Subtitle 1">
              <a:extLst>
                <a:ext uri="{FF2B5EF4-FFF2-40B4-BE49-F238E27FC236}">
                  <a16:creationId xmlns:a16="http://schemas.microsoft.com/office/drawing/2014/main" id="{BFF27E25-9687-D145-93F7-4FAAD617AAA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81635" y="423815"/>
              <a:ext cx="1465649" cy="3221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ts val="800"/>
                </a:spcBef>
                <a:spcAft>
                  <a:spcPts val="300"/>
                </a:spcAft>
                <a:buClr>
                  <a:schemeClr val="tx1"/>
                </a:buClr>
                <a:buFont typeface="Arial"/>
                <a:buNone/>
                <a:defRPr sz="2200" b="0" i="0" kern="1200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1pPr>
              <a:lvl2pPr marL="6350" indent="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Tx/>
                <a:buNone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2pPr>
              <a:lvl3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3pPr>
              <a:lvl4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4pPr>
              <a:lvl5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tabLst>
                  <a:tab pos="171450" algn="l"/>
                </a:tabLst>
              </a:pPr>
              <a:r>
                <a:rPr lang="en-US" sz="2200" dirty="0">
                  <a:solidFill>
                    <a:schemeClr val="bg1"/>
                  </a:solidFill>
                </a:rPr>
                <a:t>Product Management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491A68-0131-904F-A2B1-8DF3F9E769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742" y="638637"/>
              <a:ext cx="111813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8C83217-72F0-5344-A004-BE16AD47B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882" y="1527472"/>
            <a:ext cx="1038380" cy="10496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F38CD47-78E9-CD4A-AD80-023CFB993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882" y="2746727"/>
            <a:ext cx="10838362" cy="2715768"/>
          </a:xfrm>
        </p:spPr>
        <p:txBody>
          <a:bodyPr anchor="t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0338FE-A066-2F4C-A62D-2AEEF392D6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2882" y="5611912"/>
            <a:ext cx="10782703" cy="44494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source</a:t>
            </a:r>
          </a:p>
        </p:txBody>
      </p:sp>
    </p:spTree>
    <p:extLst>
      <p:ext uri="{BB962C8B-B14F-4D97-AF65-F5344CB8AC3E}">
        <p14:creationId xmlns:p14="http://schemas.microsoft.com/office/powerpoint/2010/main" val="767792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3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6834B-8D59-684C-9010-81FFA728A9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2000" y="1883431"/>
            <a:ext cx="4397097" cy="40894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0C8362-3D6D-5A4F-953F-8851AB04D0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8675" y="2095500"/>
            <a:ext cx="3952875" cy="220980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image or paste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D6F6D9-AA0C-244F-9D22-3CD47B5D55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510" y="1883432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1BFB74E-BF3C-8545-8EC2-F79D7C8F33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510" y="2257427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6CE6F65-EBB8-6143-A20D-D70C314C7E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510" y="2873736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9725391-DF6A-254C-AEC3-1C20588E1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510" y="3247731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E324002-C40D-0E4D-A0BF-B4EDC2C6C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38510" y="3827774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E8719AF-EA01-EE4D-8BCC-017642F795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8510" y="4201769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E2C6C72-C1A0-9849-9364-85180A949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8510" y="4777721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513A524-868C-AF4D-8D9C-F5AE3367D9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8510" y="5151716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2209124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580350E-7D82-0D41-9055-7B428FA204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69300" y="1726727"/>
            <a:ext cx="2273994" cy="4167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0C8362-3D6D-5A4F-953F-8851AB04D0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38350" y="2070428"/>
            <a:ext cx="1933575" cy="301259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image or paste here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1DE4554-40EF-0348-82D1-77C7594C9B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510" y="1883432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7DA6EC74-9DA6-A54C-9D2D-9119DCE0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510" y="2257427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3ECB22A-0EA6-EA43-A109-359DEA48B3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510" y="2873736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AFFA09F8-806C-F946-8940-6BC902649F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510" y="3247731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DCC9F24-6E98-4945-971B-53C2E79C7D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38510" y="3827774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FDF6211-B460-E445-B72E-22A7194107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8510" y="4201769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863E051-9704-584D-859A-46C9BA58D0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8510" y="4777721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F6334BC-168A-834C-BF05-B503FEC34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8510" y="5151716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32808795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13925F6-0D7B-824A-8213-C6F9432017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2001" y="1883432"/>
            <a:ext cx="4768570" cy="3087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0C8362-3D6D-5A4F-953F-8851AB04D0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920" y="2169690"/>
            <a:ext cx="3635405" cy="251661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image or paste here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1DE4554-40EF-0348-82D1-77C7594C9B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510" y="1883432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7DA6EC74-9DA6-A54C-9D2D-9119DCE0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510" y="2257427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3ECB22A-0EA6-EA43-A109-359DEA48B3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510" y="2873736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AFFA09F8-806C-F946-8940-6BC902649F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510" y="3247731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DCC9F24-6E98-4945-971B-53C2E79C7D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38510" y="3827774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FDF6211-B460-E445-B72E-22A7194107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8510" y="4201769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863E051-9704-584D-859A-46C9BA58D0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8510" y="4777721"/>
            <a:ext cx="5982734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F6334BC-168A-834C-BF05-B503FEC34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8510" y="5151716"/>
            <a:ext cx="5982734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15669558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EB236-2CB1-A042-B359-4A2CBC97D276}"/>
              </a:ext>
            </a:extLst>
          </p:cNvPr>
          <p:cNvSpPr/>
          <p:nvPr userDrawn="1"/>
        </p:nvSpPr>
        <p:spPr>
          <a:xfrm>
            <a:off x="1350886" y="2383137"/>
            <a:ext cx="1797232" cy="179723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50D230-C44C-D342-A473-71FA3FC55BF9}"/>
              </a:ext>
            </a:extLst>
          </p:cNvPr>
          <p:cNvSpPr/>
          <p:nvPr userDrawn="1"/>
        </p:nvSpPr>
        <p:spPr>
          <a:xfrm>
            <a:off x="3883071" y="2383137"/>
            <a:ext cx="1797232" cy="179723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CAEBF-CB85-9340-B5A8-C0B6CDEFC090}"/>
              </a:ext>
            </a:extLst>
          </p:cNvPr>
          <p:cNvSpPr/>
          <p:nvPr userDrawn="1"/>
        </p:nvSpPr>
        <p:spPr>
          <a:xfrm>
            <a:off x="6415256" y="2383137"/>
            <a:ext cx="1797232" cy="179723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2B817D-02D9-4D48-9301-5A3ED5F3E8CA}"/>
              </a:ext>
            </a:extLst>
          </p:cNvPr>
          <p:cNvSpPr/>
          <p:nvPr userDrawn="1"/>
        </p:nvSpPr>
        <p:spPr>
          <a:xfrm>
            <a:off x="8947441" y="2383137"/>
            <a:ext cx="1797232" cy="179723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BC53CE-8BCF-F645-90C4-1570072D7B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0732" y="4374038"/>
            <a:ext cx="2237540" cy="1084082"/>
          </a:xfrm>
        </p:spPr>
        <p:txBody>
          <a:bodyPr rIns="0"/>
          <a:lstStyle>
            <a:lvl1pPr marL="0" indent="0" algn="ctr">
              <a:lnSpc>
                <a:spcPts val="2200"/>
              </a:lnSpc>
              <a:buNone/>
              <a:defRPr sz="2000"/>
            </a:lvl1pPr>
            <a:lvl2pPr marL="269875" indent="0" algn="ctr">
              <a:buNone/>
              <a:defRPr sz="2000"/>
            </a:lvl2pPr>
            <a:lvl3pPr marL="492125" indent="0" algn="ctr">
              <a:buNone/>
              <a:defRPr sz="2000"/>
            </a:lvl3pPr>
            <a:lvl4pPr marL="714375" indent="0" algn="ctr">
              <a:buNone/>
              <a:defRPr sz="2000"/>
            </a:lvl4pPr>
            <a:lvl5pPr marL="1828755" indent="0" algn="ctr">
              <a:buNone/>
              <a:defRPr sz="20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D0C825D-72DB-254F-A42A-0DC9CD9FE5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7095" y="4374038"/>
            <a:ext cx="2237540" cy="1084082"/>
          </a:xfrm>
        </p:spPr>
        <p:txBody>
          <a:bodyPr rIns="0"/>
          <a:lstStyle>
            <a:lvl1pPr marL="0" indent="0" algn="ctr">
              <a:lnSpc>
                <a:spcPts val="2200"/>
              </a:lnSpc>
              <a:buNone/>
              <a:defRPr sz="2000"/>
            </a:lvl1pPr>
            <a:lvl2pPr marL="269875" indent="0" algn="ctr">
              <a:buNone/>
              <a:defRPr sz="2000"/>
            </a:lvl2pPr>
            <a:lvl3pPr marL="492125" indent="0" algn="ctr">
              <a:buNone/>
              <a:defRPr sz="2000"/>
            </a:lvl3pPr>
            <a:lvl4pPr marL="714375" indent="0" algn="ctr">
              <a:buNone/>
              <a:defRPr sz="2000"/>
            </a:lvl4pPr>
            <a:lvl5pPr marL="1828755" indent="0" algn="ctr">
              <a:buNone/>
              <a:defRPr sz="20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495DB45-9B2D-5C4E-973F-3CF5DCB565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96" y="4374038"/>
            <a:ext cx="2237540" cy="1084082"/>
          </a:xfrm>
        </p:spPr>
        <p:txBody>
          <a:bodyPr rIns="0"/>
          <a:lstStyle>
            <a:lvl1pPr marL="0" indent="0" algn="ctr">
              <a:lnSpc>
                <a:spcPts val="2200"/>
              </a:lnSpc>
              <a:buNone/>
              <a:defRPr sz="2000"/>
            </a:lvl1pPr>
            <a:lvl2pPr marL="269875" indent="0" algn="ctr">
              <a:buNone/>
              <a:defRPr sz="2000"/>
            </a:lvl2pPr>
            <a:lvl3pPr marL="492125" indent="0" algn="ctr">
              <a:buNone/>
              <a:defRPr sz="2000"/>
            </a:lvl3pPr>
            <a:lvl4pPr marL="714375" indent="0" algn="ctr">
              <a:buNone/>
              <a:defRPr sz="2000"/>
            </a:lvl4pPr>
            <a:lvl5pPr marL="1828755" indent="0" algn="ctr">
              <a:buNone/>
              <a:defRPr sz="20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715FD9A-DCAA-EA40-84B9-C0BB3EFBC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7287" y="4374038"/>
            <a:ext cx="2237540" cy="1084082"/>
          </a:xfrm>
        </p:spPr>
        <p:txBody>
          <a:bodyPr rIns="0"/>
          <a:lstStyle>
            <a:lvl1pPr marL="0" indent="0" algn="ctr">
              <a:lnSpc>
                <a:spcPts val="2200"/>
              </a:lnSpc>
              <a:buNone/>
              <a:defRPr sz="2000"/>
            </a:lvl1pPr>
            <a:lvl2pPr marL="269875" indent="0" algn="ctr">
              <a:buNone/>
              <a:defRPr sz="2000"/>
            </a:lvl2pPr>
            <a:lvl3pPr marL="492125" indent="0" algn="ctr">
              <a:buNone/>
              <a:defRPr sz="2000"/>
            </a:lvl3pPr>
            <a:lvl4pPr marL="714375" indent="0" algn="ctr">
              <a:buNone/>
              <a:defRPr sz="2000"/>
            </a:lvl4pPr>
            <a:lvl5pPr marL="1828755" indent="0" algn="ctr">
              <a:buNone/>
              <a:defRPr sz="20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</p:spTree>
    <p:extLst>
      <p:ext uri="{BB962C8B-B14F-4D97-AF65-F5344CB8AC3E}">
        <p14:creationId xmlns:p14="http://schemas.microsoft.com/office/powerpoint/2010/main" val="39378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EB236-2CB1-A042-B359-4A2CBC97D276}"/>
              </a:ext>
            </a:extLst>
          </p:cNvPr>
          <p:cNvSpPr/>
          <p:nvPr userDrawn="1"/>
        </p:nvSpPr>
        <p:spPr>
          <a:xfrm>
            <a:off x="1105925" y="2699033"/>
            <a:ext cx="1446794" cy="14467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05CB93-D32C-3B47-B6E4-A504D9F42C45}"/>
              </a:ext>
            </a:extLst>
          </p:cNvPr>
          <p:cNvSpPr/>
          <p:nvPr userDrawn="1"/>
        </p:nvSpPr>
        <p:spPr>
          <a:xfrm>
            <a:off x="3164292" y="2699033"/>
            <a:ext cx="1446794" cy="14467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420AE7-4839-3642-B6FD-36F79581D460}"/>
              </a:ext>
            </a:extLst>
          </p:cNvPr>
          <p:cNvSpPr/>
          <p:nvPr userDrawn="1"/>
        </p:nvSpPr>
        <p:spPr>
          <a:xfrm>
            <a:off x="5222659" y="2699033"/>
            <a:ext cx="1446794" cy="14467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16D651-2FCD-254D-9B5F-86A85A059B60}"/>
              </a:ext>
            </a:extLst>
          </p:cNvPr>
          <p:cNvSpPr/>
          <p:nvPr userDrawn="1"/>
        </p:nvSpPr>
        <p:spPr>
          <a:xfrm>
            <a:off x="7290844" y="2699033"/>
            <a:ext cx="1446794" cy="14467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E1A582-8BD1-294F-95C7-7E7051F51E2B}"/>
              </a:ext>
            </a:extLst>
          </p:cNvPr>
          <p:cNvSpPr/>
          <p:nvPr userDrawn="1"/>
        </p:nvSpPr>
        <p:spPr>
          <a:xfrm>
            <a:off x="9359029" y="2699033"/>
            <a:ext cx="1446794" cy="14467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94C23C-7E23-914F-9AD3-B5A72B48AD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7D2AF224-E87E-E445-BDE3-B1A1365631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54007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F9CA11BB-2A66-D849-A1B8-773902A91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7413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A075A5C9-EB83-F94F-82DC-B2DCF329FC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0820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65E46E71-EE40-1246-A59E-96F8C54C3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44226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</p:spTree>
    <p:extLst>
      <p:ext uri="{BB962C8B-B14F-4D97-AF65-F5344CB8AC3E}">
        <p14:creationId xmlns:p14="http://schemas.microsoft.com/office/powerpoint/2010/main" val="207498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3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67D1058-AAA9-5D47-A173-394758110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20" t="433" r="22794" b="678"/>
          <a:stretch/>
        </p:blipFill>
        <p:spPr>
          <a:xfrm>
            <a:off x="6095999" y="1"/>
            <a:ext cx="609600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157B8-1979-D744-9B58-1123E730DD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8865" y="-1"/>
            <a:ext cx="237135" cy="6859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82883" y="2455038"/>
            <a:ext cx="4687614" cy="1224310"/>
          </a:xfrm>
        </p:spPr>
        <p:txBody>
          <a:bodyPr wrap="square" anchor="t">
            <a:spAutoFit/>
          </a:bodyPr>
          <a:lstStyle>
            <a:lvl1pPr algn="l"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82883" y="5366138"/>
            <a:ext cx="4687614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presentation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7E8F0F-65B6-EC47-8EB8-429CFA6BD6D5}"/>
              </a:ext>
            </a:extLst>
          </p:cNvPr>
          <p:cNvGrpSpPr/>
          <p:nvPr userDrawn="1"/>
        </p:nvGrpSpPr>
        <p:grpSpPr>
          <a:xfrm>
            <a:off x="782883" y="488877"/>
            <a:ext cx="2501006" cy="549718"/>
            <a:chOff x="581635" y="423815"/>
            <a:chExt cx="1465649" cy="322148"/>
          </a:xfrm>
        </p:grpSpPr>
        <p:sp>
          <p:nvSpPr>
            <p:cNvPr id="16" name="Subtitle 1">
              <a:extLst>
                <a:ext uri="{FF2B5EF4-FFF2-40B4-BE49-F238E27FC236}">
                  <a16:creationId xmlns:a16="http://schemas.microsoft.com/office/drawing/2014/main" id="{F41E2317-90D2-0749-8772-1AE0C58239E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81635" y="423815"/>
              <a:ext cx="1465649" cy="3221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ts val="800"/>
                </a:spcBef>
                <a:spcAft>
                  <a:spcPts val="300"/>
                </a:spcAft>
                <a:buClr>
                  <a:schemeClr val="tx1"/>
                </a:buClr>
                <a:buFont typeface="Arial"/>
                <a:buNone/>
                <a:defRPr sz="2200" b="0" i="0" kern="1200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1pPr>
              <a:lvl2pPr marL="6350" indent="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Tx/>
                <a:buNone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2pPr>
              <a:lvl3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3pPr>
              <a:lvl4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4pPr>
              <a:lvl5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tabLst>
                  <a:tab pos="171450" algn="l"/>
                </a:tabLst>
              </a:pPr>
              <a:r>
                <a:rPr lang="en-US" sz="2200" dirty="0">
                  <a:solidFill>
                    <a:schemeClr val="accent5"/>
                  </a:solidFill>
                </a:rPr>
                <a:t>Wealth Solutions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6D0FAC6-49A5-9544-8B75-AEDA8FB2E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742" y="638637"/>
              <a:ext cx="1118133" cy="0"/>
            </a:xfrm>
            <a:prstGeom prst="line">
              <a:avLst/>
            </a:prstGeom>
            <a:ln w="127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AF7C0B7-0FC3-5F48-9599-7761A297E6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76455" y="525888"/>
            <a:ext cx="759362" cy="3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6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096195-2425-594B-A0DD-EB4B2B169D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000" y="2592371"/>
            <a:ext cx="1997173" cy="1997173"/>
          </a:xfrm>
          <a:prstGeom prst="ellipse">
            <a:avLst/>
          </a:prstGeom>
          <a:solidFill>
            <a:schemeClr val="accent5"/>
          </a:solidFill>
        </p:spPr>
        <p:txBody>
          <a:bodyPr tIns="0" rIns="0" bIns="0" anchor="ctr">
            <a:normAutofit/>
          </a:bodyPr>
          <a:lstStyle>
            <a:lvl1pPr marL="0" indent="0" algn="ctr">
              <a:lnSpc>
                <a:spcPts val="2000"/>
              </a:lnSpc>
              <a:buNone/>
              <a:defRPr sz="2000">
                <a:solidFill>
                  <a:schemeClr val="bg1"/>
                </a:solidFill>
              </a:defRPr>
            </a:lvl1pPr>
            <a:lvl2pPr marL="269875" indent="0" algn="ctr">
              <a:buNone/>
              <a:defRPr sz="1600"/>
            </a:lvl2pPr>
            <a:lvl3pPr marL="492125" indent="0" algn="ctr">
              <a:buNone/>
              <a:defRPr sz="1600"/>
            </a:lvl3pPr>
            <a:lvl4pPr marL="714375" indent="0" algn="ctr">
              <a:buNone/>
              <a:defRPr sz="1600"/>
            </a:lvl4pPr>
            <a:lvl5pPr marL="1828755" indent="0" algn="ctr">
              <a:buNone/>
              <a:defRPr sz="16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value point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BBE3953-49E1-2E4B-B99B-1E4E89AD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3223" y="2592371"/>
            <a:ext cx="1997173" cy="1997173"/>
          </a:xfrm>
          <a:prstGeom prst="ellipse">
            <a:avLst/>
          </a:prstGeom>
          <a:solidFill>
            <a:schemeClr val="accent5"/>
          </a:solidFill>
        </p:spPr>
        <p:txBody>
          <a:bodyPr tIns="0" rIns="0" bIns="0" anchor="ctr"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  <a:lvl2pPr marL="269875" indent="0" algn="ctr">
              <a:buNone/>
              <a:defRPr sz="1600"/>
            </a:lvl2pPr>
            <a:lvl3pPr marL="492125" indent="0" algn="ctr">
              <a:buNone/>
              <a:defRPr sz="1600"/>
            </a:lvl3pPr>
            <a:lvl4pPr marL="714375" indent="0" algn="ctr">
              <a:buNone/>
              <a:defRPr sz="1600"/>
            </a:lvl4pPr>
            <a:lvl5pPr marL="1828755" indent="0" algn="ctr">
              <a:buNone/>
              <a:defRPr sz="16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value point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D70B09A-D420-8F4E-A7D4-9ECF8638E1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94446" y="2592371"/>
            <a:ext cx="1997173" cy="1997173"/>
          </a:xfrm>
          <a:prstGeom prst="ellipse">
            <a:avLst/>
          </a:prstGeom>
          <a:solidFill>
            <a:schemeClr val="accent5"/>
          </a:solidFill>
        </p:spPr>
        <p:txBody>
          <a:bodyPr tIns="0" rIns="0" bIns="0" anchor="ctr"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  <a:lvl2pPr marL="269875" indent="0" algn="ctr">
              <a:buNone/>
              <a:defRPr sz="1600"/>
            </a:lvl2pPr>
            <a:lvl3pPr marL="492125" indent="0" algn="ctr">
              <a:buNone/>
              <a:defRPr sz="1600"/>
            </a:lvl3pPr>
            <a:lvl4pPr marL="714375" indent="0" algn="ctr">
              <a:buNone/>
              <a:defRPr sz="1600"/>
            </a:lvl4pPr>
            <a:lvl5pPr marL="1828755" indent="0" algn="ctr">
              <a:buNone/>
              <a:defRPr sz="16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value point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5652AF8-ADBA-7846-9ED1-78F59834E6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5669" y="2592371"/>
            <a:ext cx="1997173" cy="1997173"/>
          </a:xfrm>
          <a:prstGeom prst="ellipse">
            <a:avLst/>
          </a:prstGeom>
          <a:solidFill>
            <a:schemeClr val="accent5"/>
          </a:solidFill>
        </p:spPr>
        <p:txBody>
          <a:bodyPr tIns="0" rIns="0" bIns="0" anchor="ctr"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  <a:lvl2pPr marL="269875" indent="0" algn="ctr">
              <a:buNone/>
              <a:defRPr sz="1600"/>
            </a:lvl2pPr>
            <a:lvl3pPr marL="492125" indent="0" algn="ctr">
              <a:buNone/>
              <a:defRPr sz="1600"/>
            </a:lvl3pPr>
            <a:lvl4pPr marL="714375" indent="0" algn="ctr">
              <a:buNone/>
              <a:defRPr sz="1600"/>
            </a:lvl4pPr>
            <a:lvl5pPr marL="1828755" indent="0" algn="ctr">
              <a:buNone/>
              <a:defRPr sz="16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value point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C7158FE-5CC2-6E41-BA5A-BAF47EADC0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76891" y="2592371"/>
            <a:ext cx="1997173" cy="1997173"/>
          </a:xfrm>
          <a:prstGeom prst="ellipse">
            <a:avLst/>
          </a:prstGeom>
          <a:solidFill>
            <a:schemeClr val="accent5"/>
          </a:solidFill>
        </p:spPr>
        <p:txBody>
          <a:bodyPr tIns="0" rIns="0" bIns="0" anchor="ctr"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  <a:lvl2pPr marL="269875" indent="0" algn="ctr">
              <a:buNone/>
              <a:defRPr sz="1600"/>
            </a:lvl2pPr>
            <a:lvl3pPr marL="492125" indent="0" algn="ctr">
              <a:buNone/>
              <a:defRPr sz="1600"/>
            </a:lvl3pPr>
            <a:lvl4pPr marL="714375" indent="0" algn="ctr">
              <a:buNone/>
              <a:defRPr sz="1600"/>
            </a:lvl4pPr>
            <a:lvl5pPr marL="1828755" indent="0" algn="ctr">
              <a:buNone/>
              <a:defRPr sz="16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value point</a:t>
            </a:r>
          </a:p>
        </p:txBody>
      </p:sp>
    </p:spTree>
    <p:extLst>
      <p:ext uri="{BB962C8B-B14F-4D97-AF65-F5344CB8AC3E}">
        <p14:creationId xmlns:p14="http://schemas.microsoft.com/office/powerpoint/2010/main" val="20399633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A51D489-F09A-F649-B183-FDDCB9052A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EB236-2CB1-A042-B359-4A2CBC97D276}"/>
              </a:ext>
            </a:extLst>
          </p:cNvPr>
          <p:cNvSpPr/>
          <p:nvPr userDrawn="1"/>
        </p:nvSpPr>
        <p:spPr>
          <a:xfrm>
            <a:off x="1350886" y="2383137"/>
            <a:ext cx="1797232" cy="17972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50D230-C44C-D342-A473-71FA3FC55BF9}"/>
              </a:ext>
            </a:extLst>
          </p:cNvPr>
          <p:cNvSpPr/>
          <p:nvPr userDrawn="1"/>
        </p:nvSpPr>
        <p:spPr>
          <a:xfrm>
            <a:off x="3883071" y="2383137"/>
            <a:ext cx="1797232" cy="17972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CAEBF-CB85-9340-B5A8-C0B6CDEFC090}"/>
              </a:ext>
            </a:extLst>
          </p:cNvPr>
          <p:cNvSpPr/>
          <p:nvPr userDrawn="1"/>
        </p:nvSpPr>
        <p:spPr>
          <a:xfrm>
            <a:off x="6415256" y="2383137"/>
            <a:ext cx="1797232" cy="17972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2B817D-02D9-4D48-9301-5A3ED5F3E8CA}"/>
              </a:ext>
            </a:extLst>
          </p:cNvPr>
          <p:cNvSpPr/>
          <p:nvPr userDrawn="1"/>
        </p:nvSpPr>
        <p:spPr>
          <a:xfrm>
            <a:off x="8947441" y="2383137"/>
            <a:ext cx="1797232" cy="17972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BC53CE-8BCF-F645-90C4-1570072D7B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0732" y="4374038"/>
            <a:ext cx="2237540" cy="1084082"/>
          </a:xfrm>
        </p:spPr>
        <p:txBody>
          <a:bodyPr rIns="0"/>
          <a:lstStyle>
            <a:lvl1pPr marL="0" indent="0" algn="ctr">
              <a:lnSpc>
                <a:spcPts val="2200"/>
              </a:lnSpc>
              <a:buNone/>
              <a:defRPr sz="2000"/>
            </a:lvl1pPr>
            <a:lvl2pPr marL="269875" indent="0" algn="ctr">
              <a:buNone/>
              <a:defRPr sz="2000"/>
            </a:lvl2pPr>
            <a:lvl3pPr marL="492125" indent="0" algn="ctr">
              <a:buNone/>
              <a:defRPr sz="2000"/>
            </a:lvl3pPr>
            <a:lvl4pPr marL="714375" indent="0" algn="ctr">
              <a:buNone/>
              <a:defRPr sz="2000"/>
            </a:lvl4pPr>
            <a:lvl5pPr marL="1828755" indent="0" algn="ctr">
              <a:buNone/>
              <a:defRPr sz="20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D0C825D-72DB-254F-A42A-0DC9CD9FE5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7095" y="4374038"/>
            <a:ext cx="2237540" cy="1084082"/>
          </a:xfrm>
        </p:spPr>
        <p:txBody>
          <a:bodyPr rIns="0"/>
          <a:lstStyle>
            <a:lvl1pPr marL="0" indent="0" algn="ctr">
              <a:lnSpc>
                <a:spcPts val="2200"/>
              </a:lnSpc>
              <a:buNone/>
              <a:defRPr sz="2000"/>
            </a:lvl1pPr>
            <a:lvl2pPr marL="269875" indent="0" algn="ctr">
              <a:buNone/>
              <a:defRPr sz="2000"/>
            </a:lvl2pPr>
            <a:lvl3pPr marL="492125" indent="0" algn="ctr">
              <a:buNone/>
              <a:defRPr sz="2000"/>
            </a:lvl3pPr>
            <a:lvl4pPr marL="714375" indent="0" algn="ctr">
              <a:buNone/>
              <a:defRPr sz="2000"/>
            </a:lvl4pPr>
            <a:lvl5pPr marL="1828755" indent="0" algn="ctr">
              <a:buNone/>
              <a:defRPr sz="20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495DB45-9B2D-5C4E-973F-3CF5DCB565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4696" y="4374038"/>
            <a:ext cx="2237540" cy="1084082"/>
          </a:xfrm>
        </p:spPr>
        <p:txBody>
          <a:bodyPr rIns="0"/>
          <a:lstStyle>
            <a:lvl1pPr marL="0" indent="0" algn="ctr">
              <a:lnSpc>
                <a:spcPts val="2200"/>
              </a:lnSpc>
              <a:buNone/>
              <a:defRPr sz="2000"/>
            </a:lvl1pPr>
            <a:lvl2pPr marL="269875" indent="0" algn="ctr">
              <a:buNone/>
              <a:defRPr sz="2000"/>
            </a:lvl2pPr>
            <a:lvl3pPr marL="492125" indent="0" algn="ctr">
              <a:buNone/>
              <a:defRPr sz="2000"/>
            </a:lvl3pPr>
            <a:lvl4pPr marL="714375" indent="0" algn="ctr">
              <a:buNone/>
              <a:defRPr sz="2000"/>
            </a:lvl4pPr>
            <a:lvl5pPr marL="1828755" indent="0" algn="ctr">
              <a:buNone/>
              <a:defRPr sz="20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715FD9A-DCAA-EA40-84B9-C0BB3EFBC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7287" y="4374038"/>
            <a:ext cx="2237540" cy="1084082"/>
          </a:xfrm>
        </p:spPr>
        <p:txBody>
          <a:bodyPr rIns="0"/>
          <a:lstStyle>
            <a:lvl1pPr marL="0" indent="0" algn="ctr">
              <a:lnSpc>
                <a:spcPts val="2200"/>
              </a:lnSpc>
              <a:buNone/>
              <a:defRPr sz="2000"/>
            </a:lvl1pPr>
            <a:lvl2pPr marL="269875" indent="0" algn="ctr">
              <a:buNone/>
              <a:defRPr sz="2000"/>
            </a:lvl2pPr>
            <a:lvl3pPr marL="492125" indent="0" algn="ctr">
              <a:buNone/>
              <a:defRPr sz="2000"/>
            </a:lvl3pPr>
            <a:lvl4pPr marL="714375" indent="0" algn="ctr">
              <a:buNone/>
              <a:defRPr sz="2000"/>
            </a:lvl4pPr>
            <a:lvl5pPr marL="1828755" indent="0" algn="ctr">
              <a:buNone/>
              <a:defRPr sz="20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</p:spTree>
    <p:extLst>
      <p:ext uri="{BB962C8B-B14F-4D97-AF65-F5344CB8AC3E}">
        <p14:creationId xmlns:p14="http://schemas.microsoft.com/office/powerpoint/2010/main" val="28294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5B3AC2-6560-AB49-8E64-FA71B9EDE7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CEB236-2CB1-A042-B359-4A2CBC97D276}"/>
              </a:ext>
            </a:extLst>
          </p:cNvPr>
          <p:cNvSpPr/>
          <p:nvPr userDrawn="1"/>
        </p:nvSpPr>
        <p:spPr>
          <a:xfrm>
            <a:off x="1105925" y="2699033"/>
            <a:ext cx="1446794" cy="14467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05CB93-D32C-3B47-B6E4-A504D9F42C45}"/>
              </a:ext>
            </a:extLst>
          </p:cNvPr>
          <p:cNvSpPr/>
          <p:nvPr userDrawn="1"/>
        </p:nvSpPr>
        <p:spPr>
          <a:xfrm>
            <a:off x="3164292" y="2699033"/>
            <a:ext cx="1446794" cy="14467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420AE7-4839-3642-B6FD-36F79581D460}"/>
              </a:ext>
            </a:extLst>
          </p:cNvPr>
          <p:cNvSpPr/>
          <p:nvPr userDrawn="1"/>
        </p:nvSpPr>
        <p:spPr>
          <a:xfrm>
            <a:off x="5222659" y="2699033"/>
            <a:ext cx="1446794" cy="14467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16D651-2FCD-254D-9B5F-86A85A059B60}"/>
              </a:ext>
            </a:extLst>
          </p:cNvPr>
          <p:cNvSpPr/>
          <p:nvPr userDrawn="1"/>
        </p:nvSpPr>
        <p:spPr>
          <a:xfrm>
            <a:off x="7290844" y="2699033"/>
            <a:ext cx="1446794" cy="14467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E1A582-8BD1-294F-95C7-7E7051F51E2B}"/>
              </a:ext>
            </a:extLst>
          </p:cNvPr>
          <p:cNvSpPr/>
          <p:nvPr userDrawn="1"/>
        </p:nvSpPr>
        <p:spPr>
          <a:xfrm>
            <a:off x="9359029" y="2699033"/>
            <a:ext cx="1446794" cy="14467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94C23C-7E23-914F-9AD3-B5A72B48AD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7D2AF224-E87E-E445-BDE3-B1A1365631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54007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F9CA11BB-2A66-D849-A1B8-773902A91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7413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A075A5C9-EB83-F94F-82DC-B2DCF329FC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0820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65E46E71-EE40-1246-A59E-96F8C54C3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44226" y="4318000"/>
            <a:ext cx="1676400" cy="1357313"/>
          </a:xfrm>
        </p:spPr>
        <p:txBody>
          <a:bodyPr rIns="0"/>
          <a:lstStyle>
            <a:lvl1pPr marL="0" indent="0" algn="ctr">
              <a:buNone/>
              <a:defRPr sz="1800"/>
            </a:lvl1pPr>
            <a:lvl2pPr marL="269875" indent="0" algn="ctr">
              <a:buNone/>
              <a:defRPr sz="1800"/>
            </a:lvl2pPr>
            <a:lvl3pPr marL="492125" indent="0" algn="ctr">
              <a:buNone/>
              <a:defRPr sz="1800"/>
            </a:lvl3pPr>
            <a:lvl4pPr marL="714375" indent="0" algn="ctr">
              <a:buNone/>
              <a:defRPr sz="1800"/>
            </a:lvl4pPr>
            <a:lvl5pPr marL="1828755" indent="0" algn="ctr">
              <a:buNone/>
              <a:defRPr sz="1800"/>
            </a:lvl5pPr>
          </a:lstStyle>
          <a:p>
            <a:pPr lvl="0"/>
            <a:r>
              <a:rPr lang="en-US" dirty="0"/>
              <a:t>Click to add value point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1347362-4B44-EB4A-B8C8-B926C17D06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4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3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3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EB236-2CB1-A042-B359-4A2CBC97D276}"/>
              </a:ext>
            </a:extLst>
          </p:cNvPr>
          <p:cNvSpPr/>
          <p:nvPr userDrawn="1"/>
        </p:nvSpPr>
        <p:spPr>
          <a:xfrm>
            <a:off x="612000" y="1883432"/>
            <a:ext cx="1797232" cy="179723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C1E7C96-E5A5-6A44-9356-57DCB855D0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0662" y="1883432"/>
            <a:ext cx="8830581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CD40CF7-7870-504D-8DB5-6FA2BF4F1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90662" y="2257427"/>
            <a:ext cx="8830581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BAA6A57-B39A-DE48-ABE0-6F9930024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0662" y="2758236"/>
            <a:ext cx="8830581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E3952B-5926-6448-BC94-48FBF9169D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90662" y="3132231"/>
            <a:ext cx="8830581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C48EDF3A-A7E5-7740-AF4F-5F0C68377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90662" y="3625644"/>
            <a:ext cx="8830581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DF86F3F-6F1D-E445-BE6A-7228406CB3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0662" y="3999639"/>
            <a:ext cx="8830581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99FECF0-0569-F548-B4F3-D0DB79BD6A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0662" y="4488962"/>
            <a:ext cx="8830581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3E9FB06-568E-0546-ADF1-2F2F87CC24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0662" y="4862957"/>
            <a:ext cx="8830581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3424820-ABDA-4649-8DA7-36ECB57688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0662" y="5355233"/>
            <a:ext cx="8830581" cy="373994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5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key point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2F57BA0-8E43-3D40-AEBD-92397F183E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0662" y="5729228"/>
            <a:ext cx="8830581" cy="383520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175082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A4AD7-B2D5-4547-A12E-3B52954C0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DDF1F8-405F-E64C-9DF4-91D88E01AEDC}"/>
              </a:ext>
            </a:extLst>
          </p:cNvPr>
          <p:cNvCxnSpPr>
            <a:cxnSpLocks/>
          </p:cNvCxnSpPr>
          <p:nvPr/>
        </p:nvCxnSpPr>
        <p:spPr>
          <a:xfrm flipV="1">
            <a:off x="3061366" y="3682619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A1D9FE-FD85-724D-9D75-11D63E8DE349}"/>
              </a:ext>
            </a:extLst>
          </p:cNvPr>
          <p:cNvCxnSpPr>
            <a:cxnSpLocks/>
          </p:cNvCxnSpPr>
          <p:nvPr/>
        </p:nvCxnSpPr>
        <p:spPr>
          <a:xfrm flipV="1">
            <a:off x="3818275" y="3420730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D30CF7-C5DE-3D45-B9AC-03587A08D7F5}"/>
              </a:ext>
            </a:extLst>
          </p:cNvPr>
          <p:cNvCxnSpPr>
            <a:cxnSpLocks/>
          </p:cNvCxnSpPr>
          <p:nvPr/>
        </p:nvCxnSpPr>
        <p:spPr>
          <a:xfrm flipV="1">
            <a:off x="4575184" y="3682619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ED772F-3CBA-C745-B369-0E4A2D2B801B}"/>
              </a:ext>
            </a:extLst>
          </p:cNvPr>
          <p:cNvCxnSpPr>
            <a:cxnSpLocks/>
          </p:cNvCxnSpPr>
          <p:nvPr/>
        </p:nvCxnSpPr>
        <p:spPr>
          <a:xfrm flipV="1">
            <a:off x="5332093" y="3420730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6C4BCE-01D4-D34F-9B73-18C2310091B2}"/>
              </a:ext>
            </a:extLst>
          </p:cNvPr>
          <p:cNvCxnSpPr>
            <a:cxnSpLocks/>
          </p:cNvCxnSpPr>
          <p:nvPr/>
        </p:nvCxnSpPr>
        <p:spPr>
          <a:xfrm flipV="1">
            <a:off x="6089002" y="3682619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20B08C-9276-CC40-8517-5F189A3BEA16}"/>
              </a:ext>
            </a:extLst>
          </p:cNvPr>
          <p:cNvCxnSpPr>
            <a:cxnSpLocks/>
          </p:cNvCxnSpPr>
          <p:nvPr/>
        </p:nvCxnSpPr>
        <p:spPr>
          <a:xfrm flipV="1">
            <a:off x="6845911" y="3420730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D7E149-EA16-F347-AD8E-8F5D203B96AF}"/>
              </a:ext>
            </a:extLst>
          </p:cNvPr>
          <p:cNvCxnSpPr>
            <a:cxnSpLocks/>
          </p:cNvCxnSpPr>
          <p:nvPr/>
        </p:nvCxnSpPr>
        <p:spPr>
          <a:xfrm flipV="1">
            <a:off x="7602820" y="3682619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1C6A6B-FD9D-774D-92A7-C16AC7007131}"/>
              </a:ext>
            </a:extLst>
          </p:cNvPr>
          <p:cNvCxnSpPr>
            <a:cxnSpLocks/>
          </p:cNvCxnSpPr>
          <p:nvPr/>
        </p:nvCxnSpPr>
        <p:spPr>
          <a:xfrm flipV="1">
            <a:off x="8359729" y="3420730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AA0BB7-E6D6-9947-B146-5846BF349C42}"/>
              </a:ext>
            </a:extLst>
          </p:cNvPr>
          <p:cNvCxnSpPr>
            <a:cxnSpLocks/>
          </p:cNvCxnSpPr>
          <p:nvPr/>
        </p:nvCxnSpPr>
        <p:spPr>
          <a:xfrm flipV="1">
            <a:off x="9116638" y="3682619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6D0E3F-B967-0549-82BD-EAD9F9C8FEEA}"/>
              </a:ext>
            </a:extLst>
          </p:cNvPr>
          <p:cNvCxnSpPr>
            <a:cxnSpLocks/>
          </p:cNvCxnSpPr>
          <p:nvPr/>
        </p:nvCxnSpPr>
        <p:spPr>
          <a:xfrm flipV="1">
            <a:off x="10630456" y="3682619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586A68-F3AE-4D49-A677-E3A3EE07108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304457" y="3420730"/>
            <a:ext cx="1591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41512A-2398-9C49-8AFE-2635DBD0B607}"/>
              </a:ext>
            </a:extLst>
          </p:cNvPr>
          <p:cNvCxnSpPr>
            <a:cxnSpLocks/>
          </p:cNvCxnSpPr>
          <p:nvPr userDrawn="1"/>
        </p:nvCxnSpPr>
        <p:spPr>
          <a:xfrm flipV="1">
            <a:off x="9873547" y="3420730"/>
            <a:ext cx="0" cy="26188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B0B668B6-8984-354A-A5D3-BACA5D7DB4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7548" y="2381845"/>
            <a:ext cx="1513818" cy="1020675"/>
          </a:xfrm>
        </p:spPr>
        <p:txBody>
          <a:bodyPr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66" name="Text Placeholder 11">
            <a:extLst>
              <a:ext uri="{FF2B5EF4-FFF2-40B4-BE49-F238E27FC236}">
                <a16:creationId xmlns:a16="http://schemas.microsoft.com/office/drawing/2014/main" id="{1D023F42-C7F4-9244-A10D-34371A017F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86798" y="3950763"/>
            <a:ext cx="1513818" cy="1020675"/>
          </a:xfrm>
        </p:spPr>
        <p:txBody>
          <a:bodyPr anchor="b"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39CE28CA-C957-3B4C-9E1A-BC96A08426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7964" y="2381845"/>
            <a:ext cx="1513818" cy="1020675"/>
          </a:xfrm>
        </p:spPr>
        <p:txBody>
          <a:bodyPr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CDFC8302-7084-0740-9161-C1F2488F0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2548" y="2381845"/>
            <a:ext cx="1513818" cy="1020675"/>
          </a:xfrm>
        </p:spPr>
        <p:txBody>
          <a:bodyPr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05F74D44-FD7F-F04B-B66C-4E0200600C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42964" y="2381845"/>
            <a:ext cx="1513818" cy="1020675"/>
          </a:xfrm>
        </p:spPr>
        <p:txBody>
          <a:bodyPr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5973AA1B-EFAC-9B47-8DF6-5948C6C2BD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56782" y="2381845"/>
            <a:ext cx="1513818" cy="1020675"/>
          </a:xfrm>
        </p:spPr>
        <p:txBody>
          <a:bodyPr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1" name="Text Placeholder 11">
            <a:extLst>
              <a:ext uri="{FF2B5EF4-FFF2-40B4-BE49-F238E27FC236}">
                <a16:creationId xmlns:a16="http://schemas.microsoft.com/office/drawing/2014/main" id="{55F93741-E275-FE43-B254-889BA045F4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7198" y="2381845"/>
            <a:ext cx="1513818" cy="1020675"/>
          </a:xfrm>
        </p:spPr>
        <p:txBody>
          <a:bodyPr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B9DAA745-B814-FA48-B8B7-EB351ECD46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07589" y="3950763"/>
            <a:ext cx="1513818" cy="1020675"/>
          </a:xfrm>
        </p:spPr>
        <p:txBody>
          <a:bodyPr anchor="b"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3" name="Text Placeholder 11">
            <a:extLst>
              <a:ext uri="{FF2B5EF4-FFF2-40B4-BE49-F238E27FC236}">
                <a16:creationId xmlns:a16="http://schemas.microsoft.com/office/drawing/2014/main" id="{B51170AA-60C5-1F4F-8E38-2E6AB2440B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18755" y="3950763"/>
            <a:ext cx="1513818" cy="1020675"/>
          </a:xfrm>
        </p:spPr>
        <p:txBody>
          <a:bodyPr anchor="b"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4" name="Text Placeholder 11">
            <a:extLst>
              <a:ext uri="{FF2B5EF4-FFF2-40B4-BE49-F238E27FC236}">
                <a16:creationId xmlns:a16="http://schemas.microsoft.com/office/drawing/2014/main" id="{03E88A8F-B905-8D43-8088-CD393377F7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9546" y="3950763"/>
            <a:ext cx="1513818" cy="1020675"/>
          </a:xfrm>
        </p:spPr>
        <p:txBody>
          <a:bodyPr anchor="b"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44EE5445-F423-E04B-82F3-4155CE1068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0340" y="3950763"/>
            <a:ext cx="1513818" cy="1020675"/>
          </a:xfrm>
        </p:spPr>
        <p:txBody>
          <a:bodyPr anchor="b"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07E9ADCE-6E94-B248-8AB9-9BB0689105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91131" y="3950763"/>
            <a:ext cx="1513818" cy="1020675"/>
          </a:xfrm>
        </p:spPr>
        <p:txBody>
          <a:bodyPr anchor="b"/>
          <a:lstStyle>
            <a:lvl1pPr marL="0" indent="0" algn="ctr">
              <a:lnSpc>
                <a:spcPts val="1800"/>
              </a:lnSpc>
              <a:buNone/>
              <a:defRPr sz="1700" b="0">
                <a:solidFill>
                  <a:schemeClr val="tx1"/>
                </a:solidFill>
              </a:defRPr>
            </a:lvl1pPr>
            <a:lvl2pPr marL="269875" indent="0">
              <a:buNone/>
              <a:defRPr/>
            </a:lvl2pPr>
            <a:lvl3pPr marL="492125" indent="0">
              <a:buNone/>
              <a:defRPr/>
            </a:lvl3pPr>
            <a:lvl4pPr marL="714375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26E8B3-1728-F34E-A3E1-BDAF24FD8CE7}"/>
              </a:ext>
            </a:extLst>
          </p:cNvPr>
          <p:cNvCxnSpPr>
            <a:cxnSpLocks/>
          </p:cNvCxnSpPr>
          <p:nvPr userDrawn="1"/>
        </p:nvCxnSpPr>
        <p:spPr>
          <a:xfrm>
            <a:off x="988168" y="3682619"/>
            <a:ext cx="10633076" cy="0"/>
          </a:xfrm>
          <a:prstGeom prst="line">
            <a:avLst/>
          </a:prstGeom>
          <a:ln w="508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A26806-D295-FF4D-96DE-F22A5317A623}"/>
              </a:ext>
            </a:extLst>
          </p:cNvPr>
          <p:cNvGrpSpPr/>
          <p:nvPr userDrawn="1"/>
        </p:nvGrpSpPr>
        <p:grpSpPr>
          <a:xfrm>
            <a:off x="612000" y="3176134"/>
            <a:ext cx="1014669" cy="1014669"/>
            <a:chOff x="612000" y="3051005"/>
            <a:chExt cx="1014669" cy="101466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EB236-2CB1-A042-B359-4A2CBC97D276}"/>
                </a:ext>
              </a:extLst>
            </p:cNvPr>
            <p:cNvSpPr/>
            <p:nvPr userDrawn="1"/>
          </p:nvSpPr>
          <p:spPr>
            <a:xfrm>
              <a:off x="612000" y="3051005"/>
              <a:ext cx="1014669" cy="10146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BD2880C-BA1A-1A42-A4F9-D9FDF7D474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29112" y="3285976"/>
              <a:ext cx="560750" cy="523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9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74 -3.7037E-7 L 2.29167E-6 -3.7037E-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0581D8A-AB53-4C4D-8095-47D64794B8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2748" y="0"/>
            <a:ext cx="6109252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picture </a:t>
            </a:r>
            <a:br>
              <a:rPr lang="en-US" dirty="0"/>
            </a:br>
            <a:r>
              <a:rPr lang="en-US" dirty="0"/>
              <a:t>or paste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3F028-D87D-A444-911D-80D870D4E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-1"/>
            <a:ext cx="6082748" cy="685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157B8-1979-D744-9B58-1123E730DD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8865" y="-1"/>
            <a:ext cx="237135" cy="6859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82883" y="2455200"/>
            <a:ext cx="4687614" cy="1224310"/>
          </a:xfrm>
        </p:spPr>
        <p:txBody>
          <a:bodyPr wrap="square" anchor="t">
            <a:spAutoFit/>
          </a:bodyPr>
          <a:lstStyle>
            <a:lvl1pPr algn="l"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82883" y="5366138"/>
            <a:ext cx="4687614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presentation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435825-25D6-4146-87F7-DD9CE1281C17}"/>
              </a:ext>
            </a:extLst>
          </p:cNvPr>
          <p:cNvGrpSpPr/>
          <p:nvPr userDrawn="1"/>
        </p:nvGrpSpPr>
        <p:grpSpPr>
          <a:xfrm>
            <a:off x="782883" y="488877"/>
            <a:ext cx="2501006" cy="549718"/>
            <a:chOff x="581635" y="423815"/>
            <a:chExt cx="1465649" cy="322148"/>
          </a:xfrm>
        </p:grpSpPr>
        <p:sp>
          <p:nvSpPr>
            <p:cNvPr id="23" name="Subtitle 1">
              <a:extLst>
                <a:ext uri="{FF2B5EF4-FFF2-40B4-BE49-F238E27FC236}">
                  <a16:creationId xmlns:a16="http://schemas.microsoft.com/office/drawing/2014/main" id="{7790FC67-5A52-3846-A276-62ED30658B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81635" y="423815"/>
              <a:ext cx="1465649" cy="3221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ts val="800"/>
                </a:spcBef>
                <a:spcAft>
                  <a:spcPts val="300"/>
                </a:spcAft>
                <a:buClr>
                  <a:schemeClr val="tx1"/>
                </a:buClr>
                <a:buFont typeface="Arial"/>
                <a:buNone/>
                <a:defRPr sz="2200" b="0" i="0" kern="1200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1pPr>
              <a:lvl2pPr marL="6350" indent="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Tx/>
                <a:buNone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2pPr>
              <a:lvl3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3pPr>
              <a:lvl4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4pPr>
              <a:lvl5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tabLst>
                  <a:tab pos="171450" algn="l"/>
                </a:tabLst>
              </a:pPr>
              <a:r>
                <a:rPr lang="en-US" sz="2200" dirty="0">
                  <a:solidFill>
                    <a:schemeClr val="bg1"/>
                  </a:solidFill>
                </a:rPr>
                <a:t>Wealth Solutions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CC3142D-9231-6745-B72C-331866A47C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742" y="638637"/>
              <a:ext cx="1117727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562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/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E4DC7-48B8-8B4A-97DA-5D76A60F3C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18F6AD-2429-2B47-9723-64F8DF31E6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2882" y="2455199"/>
            <a:ext cx="4170781" cy="670312"/>
          </a:xfrm>
        </p:spPr>
        <p:txBody>
          <a:bodyPr wrap="square" anchor="t">
            <a:spAutoFit/>
          </a:bodyPr>
          <a:lstStyle>
            <a:lvl1pPr algn="l">
              <a:lnSpc>
                <a:spcPct val="75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B263B4-AA3D-F848-9148-D7552C675EE9}"/>
              </a:ext>
            </a:extLst>
          </p:cNvPr>
          <p:cNvGrpSpPr/>
          <p:nvPr userDrawn="1"/>
        </p:nvGrpSpPr>
        <p:grpSpPr>
          <a:xfrm>
            <a:off x="782882" y="488877"/>
            <a:ext cx="3810219" cy="549718"/>
            <a:chOff x="581635" y="423815"/>
            <a:chExt cx="1465649" cy="322148"/>
          </a:xfrm>
        </p:grpSpPr>
        <p:sp>
          <p:nvSpPr>
            <p:cNvPr id="17" name="Subtitle 1">
              <a:extLst>
                <a:ext uri="{FF2B5EF4-FFF2-40B4-BE49-F238E27FC236}">
                  <a16:creationId xmlns:a16="http://schemas.microsoft.com/office/drawing/2014/main" id="{BFF27E25-9687-D145-93F7-4FAAD617AAA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81635" y="423815"/>
              <a:ext cx="1465649" cy="3221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ts val="800"/>
                </a:spcBef>
                <a:spcAft>
                  <a:spcPts val="300"/>
                </a:spcAft>
                <a:buClr>
                  <a:schemeClr val="tx1"/>
                </a:buClr>
                <a:buFont typeface="Arial"/>
                <a:buNone/>
                <a:defRPr sz="2200" b="0" i="0" kern="1200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1pPr>
              <a:lvl2pPr marL="6350" indent="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Tx/>
                <a:buNone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2pPr>
              <a:lvl3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tabLst/>
                <a:defRPr sz="2000" b="0" i="0" kern="1200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defRPr>
              </a:lvl3pPr>
              <a:lvl4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4pPr>
              <a:lvl5pPr marL="184150" indent="-177800" algn="l" defTabSz="4572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Lucida Grande"/>
                <a:buChar char="–"/>
                <a:tabLst/>
                <a:defRPr sz="1600" kern="1200">
                  <a:solidFill>
                    <a:schemeClr val="tx1"/>
                  </a:solidFill>
                  <a:latin typeface="Lucida Sans" panose="020B0602030504020204" pitchFamily="34" charset="7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tabLst>
                  <a:tab pos="171450" algn="l"/>
                </a:tabLst>
              </a:pPr>
              <a:r>
                <a:rPr lang="en-US" sz="2200" dirty="0">
                  <a:solidFill>
                    <a:schemeClr val="bg1"/>
                  </a:solidFill>
                </a:rPr>
                <a:t>Product Management Transforming your business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491A68-0131-904F-A2B1-8DF3F9E769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4742" y="638637"/>
              <a:ext cx="1118133" cy="0"/>
            </a:xfrm>
            <a:prstGeom prst="line">
              <a:avLst/>
            </a:prstGeom>
            <a:ln w="127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BB38275-CFE7-48AE-AC05-B77C26998D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89913"/>
            <a:ext cx="5989169" cy="30802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5257B4-D432-44F7-8696-FDE6C0F44778}"/>
              </a:ext>
            </a:extLst>
          </p:cNvPr>
          <p:cNvSpPr/>
          <p:nvPr userDrawn="1"/>
        </p:nvSpPr>
        <p:spPr>
          <a:xfrm>
            <a:off x="6219089" y="189913"/>
            <a:ext cx="3870960" cy="4435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2000" i="1" dirty="0"/>
              <a:t>Healthy food for all…</a:t>
            </a:r>
          </a:p>
        </p:txBody>
      </p:sp>
    </p:spTree>
    <p:extLst>
      <p:ext uri="{BB962C8B-B14F-4D97-AF65-F5344CB8AC3E}">
        <p14:creationId xmlns:p14="http://schemas.microsoft.com/office/powerpoint/2010/main" val="39790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BCA4BB-EAC3-3946-9575-005A51DC22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agenda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474A9F-38F4-464A-865A-56548577DB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0880798-7F58-7B4F-99FD-6EC4621226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2210" y="2051782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 startAt="6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6C76577A-715F-A248-B417-1F756B588A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2775" y="2884121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 startAt="2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90F19FA0-F652-B348-8584-78FAB9B9EE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2210" y="2884121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 startAt="7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767BC7-88E3-CC47-9161-CC21A7C271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2775" y="3704981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 startAt="3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98A6DD3-3877-7B4F-85BD-A790EDECEF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2210" y="3704981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 startAt="8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48E4C31-A4A7-2D48-9E34-4D929989D9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2775" y="4519489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 startAt="4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78A70F1-08D7-6242-A719-845476087F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52210" y="4519489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 startAt="9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0A993FF-9427-1046-8BFD-C7E39F8B7A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2775" y="5340349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 startAt="5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38E5A2B6-6317-F64F-A8E4-CE3F00ADEC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2210" y="5340349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 startAt="10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9765C88-1A56-E644-80D8-5B1621F1C0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2775" y="2052017"/>
            <a:ext cx="5413375" cy="703141"/>
          </a:xfrm>
          <a:solidFill>
            <a:schemeClr val="bg1"/>
          </a:solidFill>
        </p:spPr>
        <p:txBody>
          <a:bodyPr anchor="ctr"/>
          <a:lstStyle>
            <a:lvl1pPr marL="534988" indent="-349250">
              <a:buClr>
                <a:schemeClr val="accent5"/>
              </a:buClr>
              <a:buFont typeface="+mj-lt"/>
              <a:buAutoNum type="arabicPeriod"/>
              <a:tabLst/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20798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column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2615979"/>
            <a:ext cx="11018025" cy="33872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A0510-F413-0C4D-B3FA-132AA6CF85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75" y="2097088"/>
            <a:ext cx="11008469" cy="44767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474A9F-38F4-464A-865A-56548577DB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04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0" y="2097088"/>
            <a:ext cx="10953585" cy="390614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78EB9-3C3B-4BB0-98C5-5FEBA79FC76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474A9F-38F4-464A-865A-56548577DB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02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of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001" y="2615979"/>
            <a:ext cx="5359430" cy="33872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D97-01C3-3F4D-8D4C-6989C75F4D4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>
            <a:lvl1pPr>
              <a:defRPr lang="en-GB" sz="1200" b="1" i="0" u="none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B6535-0336-8449-81AC-9BE953FC52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FA0510-F413-0C4D-B3FA-132AA6CF85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76" y="2097088"/>
            <a:ext cx="5358656" cy="44767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0197A0-7360-1241-8352-3605EEF025D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82104" y="2615979"/>
            <a:ext cx="5359430" cy="33872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41714A7-844C-ED4C-92F7-3AF2682580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879" y="2097088"/>
            <a:ext cx="5358656" cy="447675"/>
          </a:xfr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 dirty="0"/>
              <a:t>Click to insert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F0FD8-7F22-924B-9F75-3801950041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509" y="545747"/>
            <a:ext cx="91248" cy="7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7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00" y="504540"/>
            <a:ext cx="11009244" cy="86308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107221"/>
            <a:ext cx="11009244" cy="382445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5823" y="6356351"/>
            <a:ext cx="75976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2E86D97-01C3-3F4D-8D4C-6989C75F4D46}" type="datetimeFigureOut">
              <a:rPr lang="en-US" smtClean="0"/>
              <a:pPr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9495" y="6356351"/>
            <a:ext cx="71727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000" y="6356351"/>
            <a:ext cx="4534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0BB6535-0336-8449-81AC-9BE953FC52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8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0" r:id="rId2"/>
    <p:sldLayoutId id="2147483681" r:id="rId3"/>
    <p:sldLayoutId id="2147483661" r:id="rId4"/>
    <p:sldLayoutId id="2147483673" r:id="rId5"/>
    <p:sldLayoutId id="2147483686" r:id="rId6"/>
    <p:sldLayoutId id="2147483662" r:id="rId7"/>
    <p:sldLayoutId id="2147483677" r:id="rId8"/>
    <p:sldLayoutId id="2147483675" r:id="rId9"/>
    <p:sldLayoutId id="2147483696" r:id="rId10"/>
    <p:sldLayoutId id="2147483700" r:id="rId11"/>
    <p:sldLayoutId id="2147483706" r:id="rId12"/>
    <p:sldLayoutId id="2147483676" r:id="rId13"/>
    <p:sldLayoutId id="2147483685" r:id="rId14"/>
    <p:sldLayoutId id="2147483697" r:id="rId15"/>
    <p:sldLayoutId id="2147483664" r:id="rId16"/>
    <p:sldLayoutId id="2147483674" r:id="rId17"/>
    <p:sldLayoutId id="2147483695" r:id="rId18"/>
    <p:sldLayoutId id="2147483682" r:id="rId19"/>
    <p:sldLayoutId id="2147483679" r:id="rId20"/>
    <p:sldLayoutId id="2147483666" r:id="rId21"/>
    <p:sldLayoutId id="2147483683" r:id="rId22"/>
    <p:sldLayoutId id="2147483684" r:id="rId23"/>
    <p:sldLayoutId id="2147483678" r:id="rId24"/>
    <p:sldLayoutId id="2147483691" r:id="rId25"/>
    <p:sldLayoutId id="2147483692" r:id="rId26"/>
    <p:sldLayoutId id="2147483693" r:id="rId27"/>
    <p:sldLayoutId id="2147483687" r:id="rId28"/>
    <p:sldLayoutId id="2147483702" r:id="rId29"/>
    <p:sldLayoutId id="2147483688" r:id="rId30"/>
    <p:sldLayoutId id="2147483707" r:id="rId31"/>
    <p:sldLayoutId id="2147483708" r:id="rId32"/>
    <p:sldLayoutId id="2147483698" r:id="rId33"/>
    <p:sldLayoutId id="2147483699" r:id="rId34"/>
    <p:sldLayoutId id="2147483667" r:id="rId35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1pPr>
      <a:lvl2pPr marL="492125" indent="-22225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tabLst/>
        <a:defRPr sz="3000" kern="1200">
          <a:solidFill>
            <a:schemeClr val="tx1"/>
          </a:solidFill>
          <a:latin typeface="+mj-lt"/>
          <a:ea typeface="+mn-ea"/>
          <a:cs typeface="+mn-cs"/>
        </a:defRPr>
      </a:lvl2pPr>
      <a:lvl3pPr marL="714375" indent="-222250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tabLst/>
        <a:defRPr sz="2600" kern="1200">
          <a:solidFill>
            <a:schemeClr val="tx1"/>
          </a:solidFill>
          <a:latin typeface="+mj-lt"/>
          <a:ea typeface="+mn-ea"/>
          <a:cs typeface="+mn-cs"/>
        </a:defRPr>
      </a:lvl3pPr>
      <a:lvl4pPr marL="936625" indent="-222250" algn="l" defTabSz="914377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tabLst/>
        <a:defRPr sz="2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325" userDrawn="1">
          <p15:clr>
            <a:srgbClr val="F26B43"/>
          </p15:clr>
        </p15:guide>
        <p15:guide id="4" pos="382" userDrawn="1">
          <p15:clr>
            <a:srgbClr val="F26B43"/>
          </p15:clr>
        </p15:guide>
        <p15:guide id="5" pos="7326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Excel_Worksheet.xlsx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8E4E89A-4194-AE4D-B5E9-3DFD40A6F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882" y="1715247"/>
            <a:ext cx="4170781" cy="477695"/>
          </a:xfrm>
        </p:spPr>
        <p:txBody>
          <a:bodyPr/>
          <a:lstStyle/>
          <a:p>
            <a:r>
              <a:rPr lang="en-US" sz="3200" b="1" dirty="0"/>
              <a:t>You are all great….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408EFA-85D0-3D48-B9FC-EC40DE5B6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372" y="4220176"/>
            <a:ext cx="2294559" cy="2298888"/>
          </a:xfrm>
          <a:prstGeom prst="rect">
            <a:avLst/>
          </a:prstGeom>
        </p:spPr>
      </p:pic>
      <p:sp>
        <p:nvSpPr>
          <p:cNvPr id="2" name="BJPseudoFooter">
            <a:extLst>
              <a:ext uri="{FF2B5EF4-FFF2-40B4-BE49-F238E27FC236}">
                <a16:creationId xmlns:a16="http://schemas.microsoft.com/office/drawing/2014/main" id="{B7C15CFE-4814-4A9D-8BF8-4E593C2B01B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000" y="6568301"/>
            <a:ext cx="11938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GB" sz="1200" b="1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D3FF9B-D0F6-4B88-B2B7-B98EDDC357F2}"/>
              </a:ext>
            </a:extLst>
          </p:cNvPr>
          <p:cNvSpPr/>
          <p:nvPr/>
        </p:nvSpPr>
        <p:spPr>
          <a:xfrm>
            <a:off x="9587130" y="2208623"/>
            <a:ext cx="1048043" cy="276999"/>
          </a:xfrm>
          <a:prstGeom prst="rect">
            <a:avLst/>
          </a:prstGeom>
          <a:solidFill>
            <a:srgbClr val="F7C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2"/>
                </a:solidFill>
              </a:rPr>
              <a:t>In your shopping basket</a:t>
            </a:r>
          </a:p>
        </p:txBody>
      </p:sp>
    </p:spTree>
    <p:extLst>
      <p:ext uri="{BB962C8B-B14F-4D97-AF65-F5344CB8AC3E}">
        <p14:creationId xmlns:p14="http://schemas.microsoft.com/office/powerpoint/2010/main" val="2841775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83C5-2D9B-4034-A807-9A61F6DD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the right format but has the content…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03230-F278-490D-A29A-0731FD92432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2994D-4C7F-42AE-A085-5AD67DB36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KPIs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DC775-8B8E-4534-AE3B-0A93A8B387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Objective </a:t>
            </a:r>
          </a:p>
          <a:p>
            <a:r>
              <a:rPr lang="en-GB" dirty="0"/>
              <a:t>Key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5C4985-E86D-4C2F-A691-75202AF71E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Metric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B590EE-0A89-43ED-B634-7EF4F571EB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Confidence</a:t>
            </a:r>
          </a:p>
          <a:p>
            <a:r>
              <a:rPr lang="en-GB" dirty="0"/>
              <a:t>x/10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EB1079-18C4-4E5B-A485-406473780B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Progress </a:t>
            </a:r>
          </a:p>
          <a:p>
            <a:r>
              <a:rPr lang="en-GB" dirty="0"/>
              <a:t>%complete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446614-DADF-4002-9887-2457D7A7F579}"/>
              </a:ext>
            </a:extLst>
          </p:cNvPr>
          <p:cNvSpPr/>
          <p:nvPr/>
        </p:nvSpPr>
        <p:spPr>
          <a:xfrm>
            <a:off x="990600" y="1667022"/>
            <a:ext cx="10235418" cy="738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Objective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F4CD34-EB91-40C8-ABCB-80A5CA23E654}"/>
              </a:ext>
            </a:extLst>
          </p:cNvPr>
          <p:cNvSpPr/>
          <p:nvPr/>
        </p:nvSpPr>
        <p:spPr>
          <a:xfrm>
            <a:off x="965982" y="5123152"/>
            <a:ext cx="10235418" cy="738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will we know when we’re done?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C2E8E7-E108-4EC6-89E4-C8EE3713CC38}"/>
              </a:ext>
            </a:extLst>
          </p:cNvPr>
          <p:cNvSpPr/>
          <p:nvPr/>
        </p:nvSpPr>
        <p:spPr>
          <a:xfrm>
            <a:off x="965982" y="5974710"/>
            <a:ext cx="10235418" cy="738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EXPERIMENT RESULTS</a:t>
            </a:r>
          </a:p>
        </p:txBody>
      </p:sp>
    </p:spTree>
    <p:extLst>
      <p:ext uri="{BB962C8B-B14F-4D97-AF65-F5344CB8AC3E}">
        <p14:creationId xmlns:p14="http://schemas.microsoft.com/office/powerpoint/2010/main" val="249538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569F-DBE7-45E0-B919-36D22B14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4E955-6E2E-469A-8D9E-61B038AAA4A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8C44D-1A46-49D8-A03F-8433326E8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8790"/>
            <a:ext cx="12192000" cy="2200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2E9859-4512-46C9-8433-6D439E0FA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993" y="108666"/>
            <a:ext cx="3172690" cy="19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A8B8-0BB5-4580-88E9-65164913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WIREFRAMES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6A8BC-E25C-4CFC-BA88-74AE247E81D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F0CCA-7A4C-466E-B637-E8E9B909B4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61F292-6F10-4637-AD0C-B7B80CB10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B67019-FD78-4148-BB85-E7F1AEBBEB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0D7362-A44C-4D6F-8981-31329ECA20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2CE47E-D027-4431-93FF-B1620B0C43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4D1ACA-FF24-47F8-B959-10D0B1A233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C57152-F1ED-418E-8D0C-729DF59D83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3FF33A-2FB6-4DDF-978D-2291B6552F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D6109D-B81E-4ACF-9588-5E53C207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04" y="2087322"/>
            <a:ext cx="3999214" cy="22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1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ECF6-643E-46C2-9119-74F44B08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38B1D-2688-4F22-A6D7-7C926D6D546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2D6872-C409-4B75-89DC-34306C8BD3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3DEA3-88CC-4DA2-AC00-2A13A703E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8B1731-EDFF-4085-818A-B716F6C95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0F965D-6F50-437A-9579-AB2D8D342F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3F867-BBA2-4F26-8909-E1642D2956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0E812A-97E0-42BA-B91C-2ADEC06256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898684-A101-47FB-BD65-A98E259B11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291475-6DC9-4E07-BB5F-F869AC09B3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A8A6D6-052E-4531-8156-FA49E3E769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14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06C2-9443-4EA9-84A2-DA27A7C2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9D882-6CEE-489D-A3FE-0E52A72A3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8A042-07C4-4442-A89A-FD9E77FCD93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6A4E1-2226-4E2C-AD48-CB6A76D76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47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773F-081C-437A-AAD6-E8805D2F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Kanban or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C1-1A47-47FF-AB7E-5651B3C66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DF0D9-3649-413B-B6AE-D066866C99F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95093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0AB8-4B96-41BE-ACB4-D7BC3A3C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3F449-5AB7-4F15-83D7-BFC15A260D3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D742F-E160-4D87-A84F-8BCDF5ED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MESSAGES!!!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AA6EEA-38DB-4645-B6D4-4C60083C0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60B5C-3B89-4D6E-8F7C-A3EB30CF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147" y="3756074"/>
            <a:ext cx="4999397" cy="3101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2B2AE1-7ACE-477B-9706-4CF8FAA96AA3}"/>
              </a:ext>
            </a:extLst>
          </p:cNvPr>
          <p:cNvSpPr/>
          <p:nvPr/>
        </p:nvSpPr>
        <p:spPr>
          <a:xfrm>
            <a:off x="6644249" y="3764175"/>
            <a:ext cx="3175001" cy="4435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2000" i="1" dirty="0"/>
              <a:t>Healthy food for all…</a:t>
            </a:r>
          </a:p>
        </p:txBody>
      </p:sp>
    </p:spTree>
    <p:extLst>
      <p:ext uri="{BB962C8B-B14F-4D97-AF65-F5344CB8AC3E}">
        <p14:creationId xmlns:p14="http://schemas.microsoft.com/office/powerpoint/2010/main" val="218084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9D05-DB69-D040-8BDF-0FFC3428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xxxx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EF817-4042-425C-9ED6-2A973223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Key Risk</a:t>
            </a:r>
          </a:p>
          <a:p>
            <a:r>
              <a:rPr lang="en-GB" sz="1600" dirty="0" err="1"/>
              <a:t>xxxwe</a:t>
            </a:r>
            <a:r>
              <a:rPr lang="en-GB" sz="1600" dirty="0"/>
              <a:t> go…</a:t>
            </a:r>
          </a:p>
          <a:p>
            <a:pPr marL="0" indent="0">
              <a:buNone/>
            </a:pPr>
            <a:br>
              <a:rPr lang="en-GB" sz="1600" dirty="0"/>
            </a:br>
            <a:r>
              <a:rPr lang="en-GB" sz="1600" dirty="0">
                <a:solidFill>
                  <a:srgbClr val="F28A33"/>
                </a:solidFill>
              </a:rPr>
              <a:t>Any questions – please talk to any member of the Leadership Team or write comments/questions on the </a:t>
            </a:r>
            <a:r>
              <a:rPr lang="en-GB" sz="1600" dirty="0" err="1">
                <a:solidFill>
                  <a:srgbClr val="F28A33"/>
                </a:solidFill>
              </a:rPr>
              <a:t>innovationandchange</a:t>
            </a:r>
            <a:r>
              <a:rPr lang="en-GB" sz="1600" dirty="0">
                <a:solidFill>
                  <a:srgbClr val="F28A33"/>
                </a:solidFill>
              </a:rPr>
              <a:t> Slack Channel – we will respond!!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9D4FE-9B40-41C9-847F-5FB1174F563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US"/>
              <a:t>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8F7E9-8946-4F85-ADA6-2D45CD90F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000" y="1251280"/>
            <a:ext cx="11008469" cy="447675"/>
          </a:xfrm>
        </p:spPr>
        <p:txBody>
          <a:bodyPr/>
          <a:lstStyle/>
          <a:p>
            <a:r>
              <a:rPr lang="en-GB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xxx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6524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4FEE-DBEB-9448-9255-A4F6C60C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83" y="2746727"/>
            <a:ext cx="3317850" cy="988245"/>
          </a:xfrm>
        </p:spPr>
        <p:txBody>
          <a:bodyPr>
            <a:normAutofit/>
          </a:bodyPr>
          <a:lstStyle/>
          <a:p>
            <a:pPr defTabSz="457200">
              <a:lnSpc>
                <a:spcPct val="100000"/>
              </a:lnSpc>
              <a:defRPr sz="2200">
                <a:latin typeface="+mn-lt"/>
                <a:ea typeface="+mn-ea"/>
                <a:cs typeface="+mn-cs"/>
                <a:sym typeface="Helvetica"/>
              </a:defRPr>
            </a:pPr>
            <a:r>
              <a:rPr lang="en-GB" dirty="0">
                <a:sym typeface="Helvetica"/>
              </a:rPr>
              <a:t>“I love Gusto but not enough to pay their prices”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31861-E4A1-6E44-BD45-2856A7E6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endParaRPr lang="en-US" sz="1800" b="1" i="1" dirty="0"/>
          </a:p>
        </p:txBody>
      </p:sp>
      <p:sp>
        <p:nvSpPr>
          <p:cNvPr id="4" name="BJPseudoFooter">
            <a:extLst>
              <a:ext uri="{FF2B5EF4-FFF2-40B4-BE49-F238E27FC236}">
                <a16:creationId xmlns:a16="http://schemas.microsoft.com/office/drawing/2014/main" id="{8F152671-03BB-4915-97C4-4EC64903BE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000" y="6568301"/>
            <a:ext cx="11938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GB" sz="1200" b="1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078ED0-3A02-4BD0-A631-AC64C3210123}"/>
              </a:ext>
            </a:extLst>
          </p:cNvPr>
          <p:cNvSpPr txBox="1">
            <a:spLocks/>
          </p:cNvSpPr>
          <p:nvPr/>
        </p:nvSpPr>
        <p:spPr>
          <a:xfrm>
            <a:off x="6096000" y="1189903"/>
            <a:ext cx="3317850" cy="113126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0000"/>
              </a:lnSpc>
              <a:defRPr sz="2200">
                <a:latin typeface="+mn-lt"/>
                <a:ea typeface="+mn-ea"/>
                <a:cs typeface="+mn-cs"/>
                <a:sym typeface="Helvetica"/>
              </a:defRPr>
            </a:pPr>
            <a:r>
              <a:rPr lang="en-GB" sz="2200" dirty="0">
                <a:latin typeface="+mn-lt"/>
                <a:ea typeface="+mn-ea"/>
                <a:cs typeface="+mn-cs"/>
                <a:sym typeface="Helvetica"/>
              </a:rPr>
              <a:t>“I’m fed up shopping and buying the ingredients that I have…”</a:t>
            </a:r>
            <a:endParaRPr lang="en-US" sz="2200"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81DE4B-5E9B-44DC-8EA0-268447E83167}"/>
              </a:ext>
            </a:extLst>
          </p:cNvPr>
          <p:cNvSpPr txBox="1">
            <a:spLocks/>
          </p:cNvSpPr>
          <p:nvPr/>
        </p:nvSpPr>
        <p:spPr>
          <a:xfrm>
            <a:off x="6248400" y="4586004"/>
            <a:ext cx="3317850" cy="113126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0000"/>
              </a:lnSpc>
              <a:defRPr sz="2200">
                <a:latin typeface="+mn-lt"/>
                <a:ea typeface="+mn-ea"/>
                <a:cs typeface="+mn-cs"/>
                <a:sym typeface="Helvetica"/>
              </a:defRPr>
            </a:pPr>
            <a:r>
              <a:rPr lang="en-GB" sz="2200" dirty="0">
                <a:latin typeface="+mn-lt"/>
                <a:ea typeface="+mn-ea"/>
                <a:cs typeface="+mn-cs"/>
                <a:sym typeface="Helvetica"/>
              </a:rPr>
              <a:t>“We’re all bored with what I cook…”</a:t>
            </a:r>
            <a:endParaRPr lang="en-US" sz="2200"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4F119D-A36A-4B6B-8CB8-9860952160CB}"/>
              </a:ext>
            </a:extLst>
          </p:cNvPr>
          <p:cNvSpPr txBox="1">
            <a:spLocks/>
          </p:cNvSpPr>
          <p:nvPr/>
        </p:nvSpPr>
        <p:spPr>
          <a:xfrm>
            <a:off x="6977575" y="2675216"/>
            <a:ext cx="3317850" cy="113126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0000"/>
              </a:lnSpc>
              <a:defRPr sz="2200">
                <a:latin typeface="+mn-lt"/>
                <a:ea typeface="+mn-ea"/>
                <a:cs typeface="+mn-cs"/>
                <a:sym typeface="Helvetica"/>
              </a:defRPr>
            </a:pPr>
            <a:r>
              <a:rPr lang="en-GB" sz="2200" dirty="0">
                <a:latin typeface="+mn-lt"/>
                <a:ea typeface="+mn-ea"/>
                <a:cs typeface="+mn-cs"/>
                <a:sym typeface="Helvetica"/>
              </a:rPr>
              <a:t>“My food plan was developed in the 80’s…”</a:t>
            </a:r>
            <a:endParaRPr lang="en-US" sz="2200"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6738BE-58E0-4091-A7F7-DD8860394D85}"/>
              </a:ext>
            </a:extLst>
          </p:cNvPr>
          <p:cNvSpPr txBox="1">
            <a:spLocks/>
          </p:cNvSpPr>
          <p:nvPr/>
        </p:nvSpPr>
        <p:spPr>
          <a:xfrm>
            <a:off x="2072639" y="3969201"/>
            <a:ext cx="3317850" cy="1131266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00000"/>
              </a:lnSpc>
              <a:defRPr sz="2200">
                <a:latin typeface="+mn-lt"/>
                <a:ea typeface="+mn-ea"/>
                <a:cs typeface="+mn-cs"/>
                <a:sym typeface="Helvetica"/>
              </a:defRPr>
            </a:pPr>
            <a:r>
              <a:rPr lang="en-GB" sz="2200" dirty="0">
                <a:latin typeface="+mn-lt"/>
                <a:ea typeface="+mn-ea"/>
                <a:cs typeface="+mn-cs"/>
                <a:sym typeface="Helvetica"/>
              </a:rPr>
              <a:t>“Need help to stay healthy but I can’t afford it…”</a:t>
            </a:r>
            <a:endParaRPr lang="en-US" sz="2200"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80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DD4A-0A24-479A-834C-760904A9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Lean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9D92-3339-4E10-8837-4C0220817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39868-1A03-4C45-8F40-B0C6D83ADB4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0844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B2E9-AED6-4EA3-8466-3B4BE60F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A512-F313-465B-A23B-ED236554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GRID WITH STICKIES 2X2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9BE0A-8227-4D94-96B6-632DA71DDD6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3512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DD4A-0A24-479A-834C-760904A9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9D92-3339-4E10-8837-4C0220817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45" y="1505243"/>
            <a:ext cx="10942421" cy="2180492"/>
          </a:xfrm>
        </p:spPr>
        <p:txBody>
          <a:bodyPr/>
          <a:lstStyle/>
          <a:p>
            <a:r>
              <a:rPr lang="en-GB" dirty="0"/>
              <a:t>WORDING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39868-1A03-4C45-8F40-B0C6D83ADB4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651FB31-C163-4E01-8720-533F4A872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839481"/>
              </p:ext>
            </p:extLst>
          </p:nvPr>
        </p:nvGraphicFramePr>
        <p:xfrm>
          <a:off x="341808" y="3945993"/>
          <a:ext cx="11318469" cy="2398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r:id="rId5" imgW="13235175" imgH="2804882" progId="Excel.Sheet.12">
                  <p:embed/>
                </p:oleObj>
              </mc:Choice>
              <mc:Fallback>
                <p:oleObj name="Worksheet" r:id="rId5" imgW="13235175" imgH="28048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808" y="3945993"/>
                        <a:ext cx="11318469" cy="2398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47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DD4A-0A24-479A-834C-760904A9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9D92-3339-4E10-8837-4C0220817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45" y="1505243"/>
            <a:ext cx="10942421" cy="2180492"/>
          </a:xfrm>
        </p:spPr>
        <p:txBody>
          <a:bodyPr/>
          <a:lstStyle/>
          <a:p>
            <a:r>
              <a:rPr lang="en-GB" dirty="0"/>
              <a:t>Make up 2 X 2 USING LOGO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39868-1A03-4C45-8F40-B0C6D83ADB4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1336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B24E-1AA1-4CA2-8169-48B6F11C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MVP AND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D554-7728-4D73-B51C-A655C4E90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D25EE-B668-442F-8032-FA1A40CA0A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1791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B24E-1AA1-4CA2-8169-48B6F11C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D554-7728-4D73-B51C-A655C4E90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D25EE-B668-442F-8032-FA1A40CA0A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1"/>
            <a:ext cx="12192000" cy="365125"/>
          </a:xfrm>
        </p:spPr>
        <p:txBody>
          <a:bodyPr/>
          <a:lstStyle/>
          <a:p>
            <a:r>
              <a:rPr lang="en-GB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47087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&#10; 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"/>
</p:tagLst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UAG6792_10_18_PPT_MasterSlides (Read-Only)" id="{60A12A5E-8931-C145-9889-E5621DA6894D}" vid="{BEB3D314-B542-9748-9019-A17722CD68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d837ce2c-d5ff-4523-9e8b-f2f1ecc11bad" origin="userSelected">
  <element uid="eec9633d-eb05-4212-80b9-61b7bc9d63ac" value=""/>
</sisl>
</file>

<file path=customXml/itemProps1.xml><?xml version="1.0" encoding="utf-8"?>
<ds:datastoreItem xmlns:ds="http://schemas.openxmlformats.org/officeDocument/2006/customXml" ds:itemID="{75EF10FA-43B9-4AE2-8FED-0443270E801B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2844</TotalTime>
  <Words>161</Words>
  <Application>Microsoft Office PowerPoint</Application>
  <PresentationFormat>Widescreen</PresentationFormat>
  <Paragraphs>91</Paragraphs>
  <Slides>16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Times New Roman</vt:lpstr>
      <vt:lpstr>Office Theme</vt:lpstr>
      <vt:lpstr>Microsoft Excel Worksheet</vt:lpstr>
      <vt:lpstr>You are all great….</vt:lpstr>
      <vt:lpstr>xxxx</vt:lpstr>
      <vt:lpstr>“I love Gusto but not enough to pay their prices”</vt:lpstr>
      <vt:lpstr>Lean Canvas</vt:lpstr>
      <vt:lpstr>Key Themes</vt:lpstr>
      <vt:lpstr>Competitor Analysis</vt:lpstr>
      <vt:lpstr>Competitor Analysis</vt:lpstr>
      <vt:lpstr>MVP AND EXPERIMENT</vt:lpstr>
      <vt:lpstr>PERSONAS</vt:lpstr>
      <vt:lpstr>Not the right format but has the content…</vt:lpstr>
      <vt:lpstr>The Journey</vt:lpstr>
      <vt:lpstr>WIREFRAMES</vt:lpstr>
      <vt:lpstr>PowerPoint Presentation</vt:lpstr>
      <vt:lpstr>PowerPoint Presentation</vt:lpstr>
      <vt:lpstr>Kanban or Roadmap</vt:lpstr>
      <vt:lpstr>Conclusion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development slides</dc:title>
  <dc:subject>version 1: 31st October 2018</dc:subject>
  <dc:creator>PruAgency</dc:creator>
  <cp:lastModifiedBy>Matthews, Simon</cp:lastModifiedBy>
  <cp:revision>131</cp:revision>
  <dcterms:created xsi:type="dcterms:W3CDTF">2018-10-26T10:48:42Z</dcterms:created>
  <dcterms:modified xsi:type="dcterms:W3CDTF">2019-02-07T12:09:40Z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b66b730d-6ca2-439e-a57f-740795e6ed35</vt:lpwstr>
  </property>
  <property fmtid="{D5CDD505-2E9C-101B-9397-08002B2CF9AE}" pid="3" name="bjSaver">
    <vt:lpwstr>asd5AAXpZXEhW8x29RuevECDpuRTgMeX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policy="d837ce2c-d5ff-4523-9e8b-f2f1ecc11bad" origin="userSelected" xmlns="http://www.boldonj</vt:lpwstr>
  </property>
  <property fmtid="{D5CDD505-2E9C-101B-9397-08002B2CF9AE}" pid="5" name="bjDocumentLabelXML-0">
    <vt:lpwstr>ames.com/2008/01/sie/internal/label"&gt;&lt;element uid="eec9633d-eb05-4212-80b9-61b7bc9d63ac" value="" /&gt;&lt;/sisl&gt;</vt:lpwstr>
  </property>
  <property fmtid="{D5CDD505-2E9C-101B-9397-08002B2CF9AE}" pid="6" name="bjDocumentSecurityLabel">
    <vt:lpwstr>Not Sensitive</vt:lpwstr>
  </property>
</Properties>
</file>